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62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354" r:id="rId24"/>
    <p:sldId id="278" r:id="rId25"/>
    <p:sldId id="279" r:id="rId26"/>
    <p:sldId id="280" r:id="rId27"/>
    <p:sldId id="281" r:id="rId28"/>
    <p:sldId id="282" r:id="rId29"/>
    <p:sldId id="283" r:id="rId30"/>
    <p:sldId id="355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353" r:id="rId41"/>
    <p:sldId id="293" r:id="rId42"/>
    <p:sldId id="356" r:id="rId43"/>
  </p:sldIdLst>
  <p:sldSz cx="12192000" cy="6858000"/>
  <p:notesSz cx="6858000" cy="12192000"/>
  <p:defaultTextStyle>
    <a:defPPr>
      <a:defRPr lang="fr-FR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37"/>
    <p:restoredTop sz="94663"/>
  </p:normalViewPr>
  <p:slideViewPr>
    <p:cSldViewPr>
      <p:cViewPr varScale="1">
        <p:scale>
          <a:sx n="99" d="100"/>
          <a:sy n="99" d="100"/>
        </p:scale>
        <p:origin x="1024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Diapositive de titr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fr-CA"/>
              <a:t>Modifier le style du titre</a:t>
            </a:r>
            <a:endParaRPr lang="fr-FR"/>
          </a:p>
        </p:txBody>
      </p:sp>
      <p:sp>
        <p:nvSpPr>
          <p:cNvPr id="5" name="Sous-titre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fr-CA"/>
              <a:t>Modifier le style des sous-titres du masque</a:t>
            </a:r>
            <a:endParaRPr lang="fr-FR"/>
          </a:p>
        </p:txBody>
      </p:sp>
      <p:sp>
        <p:nvSpPr>
          <p:cNvPr id="6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FA768E9-6C46-B742-9160-BD5DCADB6CAF}" type="datetimeFigureOut">
              <a:rPr lang="fr-FR"/>
              <a:t>08/08/2024</a:t>
            </a:fld>
            <a:endParaRPr lang="fr-FR"/>
          </a:p>
        </p:txBody>
      </p:sp>
      <p:sp>
        <p:nvSpPr>
          <p:cNvPr id="7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C488575-71BC-9848-A3AD-458B9039D65D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re et texte vertica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CA"/>
              <a:t>Modifier le style du titre</a:t>
            </a:r>
            <a:endParaRPr lang="fr-FR"/>
          </a:p>
        </p:txBody>
      </p:sp>
      <p:sp>
        <p:nvSpPr>
          <p:cNvPr id="5" name="Espace réservé du texte vertical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fr-CA"/>
              <a:t>Cliquez pour modifier les styles du texte du masque</a:t>
            </a:r>
            <a:endParaRPr/>
          </a:p>
          <a:p>
            <a:pPr lvl="1">
              <a:defRPr/>
            </a:pPr>
            <a:r>
              <a:rPr lang="fr-CA"/>
              <a:t>Deuxième niveau</a:t>
            </a:r>
            <a:endParaRPr/>
          </a:p>
          <a:p>
            <a:pPr lvl="2">
              <a:defRPr/>
            </a:pPr>
            <a:r>
              <a:rPr lang="fr-CA"/>
              <a:t>Troisième niveau</a:t>
            </a:r>
            <a:endParaRPr/>
          </a:p>
          <a:p>
            <a:pPr lvl="3">
              <a:defRPr/>
            </a:pPr>
            <a:r>
              <a:rPr lang="fr-CA"/>
              <a:t>Quatrième niveau</a:t>
            </a:r>
            <a:endParaRPr/>
          </a:p>
          <a:p>
            <a:pPr lvl="4">
              <a:defRPr/>
            </a:pPr>
            <a:r>
              <a:rPr lang="fr-CA"/>
              <a:t>Cinquième niveau</a:t>
            </a:r>
            <a:endParaRPr lang="fr-FR"/>
          </a:p>
        </p:txBody>
      </p:sp>
      <p:sp>
        <p:nvSpPr>
          <p:cNvPr id="6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FA768E9-6C46-B742-9160-BD5DCADB6CAF}" type="datetimeFigureOut">
              <a:rPr lang="fr-FR"/>
              <a:t>08/08/2024</a:t>
            </a:fld>
            <a:endParaRPr lang="fr-FR"/>
          </a:p>
        </p:txBody>
      </p:sp>
      <p:sp>
        <p:nvSpPr>
          <p:cNvPr id="7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C488575-71BC-9848-A3AD-458B9039D65D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Titre vertical et tex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vertical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fr-CA"/>
              <a:t>Modifier le style du titre</a:t>
            </a:r>
            <a:endParaRPr lang="fr-FR"/>
          </a:p>
        </p:txBody>
      </p:sp>
      <p:sp>
        <p:nvSpPr>
          <p:cNvPr id="5" name="Espace réservé du texte vertical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fr-CA"/>
              <a:t>Cliquez pour modifier les styles du texte du masque</a:t>
            </a:r>
            <a:endParaRPr/>
          </a:p>
          <a:p>
            <a:pPr lvl="1">
              <a:defRPr/>
            </a:pPr>
            <a:r>
              <a:rPr lang="fr-CA"/>
              <a:t>Deuxième niveau</a:t>
            </a:r>
            <a:endParaRPr/>
          </a:p>
          <a:p>
            <a:pPr lvl="2">
              <a:defRPr/>
            </a:pPr>
            <a:r>
              <a:rPr lang="fr-CA"/>
              <a:t>Troisième niveau</a:t>
            </a:r>
            <a:endParaRPr/>
          </a:p>
          <a:p>
            <a:pPr lvl="3">
              <a:defRPr/>
            </a:pPr>
            <a:r>
              <a:rPr lang="fr-CA"/>
              <a:t>Quatrième niveau</a:t>
            </a:r>
            <a:endParaRPr/>
          </a:p>
          <a:p>
            <a:pPr lvl="4">
              <a:defRPr/>
            </a:pPr>
            <a:r>
              <a:rPr lang="fr-CA"/>
              <a:t>Cinquième niveau</a:t>
            </a:r>
            <a:endParaRPr lang="fr-FR"/>
          </a:p>
        </p:txBody>
      </p:sp>
      <p:sp>
        <p:nvSpPr>
          <p:cNvPr id="6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FA768E9-6C46-B742-9160-BD5DCADB6CAF}" type="datetimeFigureOut">
              <a:rPr lang="fr-FR"/>
              <a:t>08/08/2024</a:t>
            </a:fld>
            <a:endParaRPr lang="fr-FR"/>
          </a:p>
        </p:txBody>
      </p:sp>
      <p:sp>
        <p:nvSpPr>
          <p:cNvPr id="7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C488575-71BC-9848-A3AD-458B9039D65D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re et contenu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CA"/>
              <a:t>Modifier le style du titre</a:t>
            </a:r>
            <a:endParaRPr lang="fr-FR"/>
          </a:p>
        </p:txBody>
      </p:sp>
      <p:sp>
        <p:nvSpPr>
          <p:cNvPr id="5" name="Espace réservé du contenu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fr-CA"/>
              <a:t>Cliquez pour modifier les styles du texte du masque</a:t>
            </a:r>
            <a:endParaRPr/>
          </a:p>
          <a:p>
            <a:pPr lvl="1">
              <a:defRPr/>
            </a:pPr>
            <a:r>
              <a:rPr lang="fr-CA"/>
              <a:t>Deuxième niveau</a:t>
            </a:r>
            <a:endParaRPr/>
          </a:p>
          <a:p>
            <a:pPr lvl="2">
              <a:defRPr/>
            </a:pPr>
            <a:r>
              <a:rPr lang="fr-CA"/>
              <a:t>Troisième niveau</a:t>
            </a:r>
            <a:endParaRPr/>
          </a:p>
          <a:p>
            <a:pPr lvl="3">
              <a:defRPr/>
            </a:pPr>
            <a:r>
              <a:rPr lang="fr-CA"/>
              <a:t>Quatrième niveau</a:t>
            </a:r>
            <a:endParaRPr/>
          </a:p>
          <a:p>
            <a:pPr lvl="4">
              <a:defRPr/>
            </a:pPr>
            <a:r>
              <a:rPr lang="fr-CA"/>
              <a:t>Cinquième niveau</a:t>
            </a:r>
            <a:endParaRPr lang="fr-FR"/>
          </a:p>
        </p:txBody>
      </p:sp>
      <p:sp>
        <p:nvSpPr>
          <p:cNvPr id="6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FA768E9-6C46-B742-9160-BD5DCADB6CAF}" type="datetimeFigureOut">
              <a:rPr lang="fr-FR"/>
              <a:t>08/08/2024</a:t>
            </a:fld>
            <a:endParaRPr lang="fr-FR"/>
          </a:p>
        </p:txBody>
      </p:sp>
      <p:sp>
        <p:nvSpPr>
          <p:cNvPr id="7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C488575-71BC-9848-A3AD-458B9039D65D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Titre de sec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fr-CA"/>
              <a:t>Modifier le style du titre</a:t>
            </a:r>
            <a:endParaRPr lang="fr-FR"/>
          </a:p>
        </p:txBody>
      </p:sp>
      <p:sp>
        <p:nvSpPr>
          <p:cNvPr id="5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fr-CA"/>
              <a:t>Cliquez pour modifier les styles du texte du masque</a:t>
            </a:r>
            <a:endParaRPr/>
          </a:p>
        </p:txBody>
      </p:sp>
      <p:sp>
        <p:nvSpPr>
          <p:cNvPr id="6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FA768E9-6C46-B742-9160-BD5DCADB6CAF}" type="datetimeFigureOut">
              <a:rPr lang="fr-FR"/>
              <a:t>08/08/2024</a:t>
            </a:fld>
            <a:endParaRPr lang="fr-FR"/>
          </a:p>
        </p:txBody>
      </p:sp>
      <p:sp>
        <p:nvSpPr>
          <p:cNvPr id="7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C488575-71BC-9848-A3AD-458B9039D65D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Deux contenu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CA"/>
              <a:t>Modifier le style du titre</a:t>
            </a:r>
            <a:endParaRPr lang="fr-FR"/>
          </a:p>
        </p:txBody>
      </p:sp>
      <p:sp>
        <p:nvSpPr>
          <p:cNvPr id="5" name="Espace réservé du contenu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fr-CA"/>
              <a:t>Cliquez pour modifier les styles du texte du masque</a:t>
            </a:r>
            <a:endParaRPr/>
          </a:p>
          <a:p>
            <a:pPr lvl="1">
              <a:defRPr/>
            </a:pPr>
            <a:r>
              <a:rPr lang="fr-CA"/>
              <a:t>Deuxième niveau</a:t>
            </a:r>
            <a:endParaRPr/>
          </a:p>
          <a:p>
            <a:pPr lvl="2">
              <a:defRPr/>
            </a:pPr>
            <a:r>
              <a:rPr lang="fr-CA"/>
              <a:t>Troisième niveau</a:t>
            </a:r>
            <a:endParaRPr/>
          </a:p>
          <a:p>
            <a:pPr lvl="3">
              <a:defRPr/>
            </a:pPr>
            <a:r>
              <a:rPr lang="fr-CA"/>
              <a:t>Quatrième niveau</a:t>
            </a:r>
            <a:endParaRPr/>
          </a:p>
          <a:p>
            <a:pPr lvl="4">
              <a:defRPr/>
            </a:pPr>
            <a:r>
              <a:rPr lang="fr-CA"/>
              <a:t>Cinquième niveau</a:t>
            </a:r>
            <a:endParaRPr lang="fr-FR"/>
          </a:p>
        </p:txBody>
      </p:sp>
      <p:sp>
        <p:nvSpPr>
          <p:cNvPr id="6" name="Espace réservé du contenu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fr-CA"/>
              <a:t>Cliquez pour modifier les styles du texte du masque</a:t>
            </a:r>
            <a:endParaRPr/>
          </a:p>
          <a:p>
            <a:pPr lvl="1">
              <a:defRPr/>
            </a:pPr>
            <a:r>
              <a:rPr lang="fr-CA"/>
              <a:t>Deuxième niveau</a:t>
            </a:r>
            <a:endParaRPr/>
          </a:p>
          <a:p>
            <a:pPr lvl="2">
              <a:defRPr/>
            </a:pPr>
            <a:r>
              <a:rPr lang="fr-CA"/>
              <a:t>Troisième niveau</a:t>
            </a:r>
            <a:endParaRPr/>
          </a:p>
          <a:p>
            <a:pPr lvl="3">
              <a:defRPr/>
            </a:pPr>
            <a:r>
              <a:rPr lang="fr-CA"/>
              <a:t>Quatrième niveau</a:t>
            </a:r>
            <a:endParaRPr/>
          </a:p>
          <a:p>
            <a:pPr lvl="4">
              <a:defRPr/>
            </a:pPr>
            <a:r>
              <a:rPr lang="fr-CA"/>
              <a:t>Cinquième niveau</a:t>
            </a:r>
            <a:endParaRPr lang="fr-FR"/>
          </a:p>
        </p:txBody>
      </p:sp>
      <p:sp>
        <p:nvSpPr>
          <p:cNvPr id="7" name="Espace réservé de la date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FA768E9-6C46-B742-9160-BD5DCADB6CAF}" type="datetimeFigureOut">
              <a:rPr lang="fr-FR"/>
              <a:t>08/08/2024</a:t>
            </a:fld>
            <a:endParaRPr lang="fr-FR"/>
          </a:p>
        </p:txBody>
      </p:sp>
      <p:sp>
        <p:nvSpPr>
          <p:cNvPr id="8" name="Espace réservé du pied de page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C488575-71BC-9848-A3AD-458B9039D65D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Compara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fr-CA"/>
              <a:t>Modifier le style du titre</a:t>
            </a:r>
            <a:endParaRPr lang="fr-FR"/>
          </a:p>
        </p:txBody>
      </p:sp>
      <p:sp>
        <p:nvSpPr>
          <p:cNvPr id="5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fr-CA"/>
              <a:t>Cliquez pour modifier les styles du texte du masque</a:t>
            </a:r>
            <a:endParaRPr/>
          </a:p>
        </p:txBody>
      </p:sp>
      <p:sp>
        <p:nvSpPr>
          <p:cNvPr id="6" name="Espace réservé du contenu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fr-CA"/>
              <a:t>Cliquez pour modifier les styles du texte du masque</a:t>
            </a:r>
            <a:endParaRPr/>
          </a:p>
          <a:p>
            <a:pPr lvl="1">
              <a:defRPr/>
            </a:pPr>
            <a:r>
              <a:rPr lang="fr-CA"/>
              <a:t>Deuxième niveau</a:t>
            </a:r>
            <a:endParaRPr/>
          </a:p>
          <a:p>
            <a:pPr lvl="2">
              <a:defRPr/>
            </a:pPr>
            <a:r>
              <a:rPr lang="fr-CA"/>
              <a:t>Troisième niveau</a:t>
            </a:r>
            <a:endParaRPr/>
          </a:p>
          <a:p>
            <a:pPr lvl="3">
              <a:defRPr/>
            </a:pPr>
            <a:r>
              <a:rPr lang="fr-CA"/>
              <a:t>Quatrième niveau</a:t>
            </a:r>
            <a:endParaRPr/>
          </a:p>
          <a:p>
            <a:pPr lvl="4">
              <a:defRPr/>
            </a:pPr>
            <a:r>
              <a:rPr lang="fr-CA"/>
              <a:t>Cinquième niveau</a:t>
            </a:r>
            <a:endParaRPr lang="fr-FR"/>
          </a:p>
        </p:txBody>
      </p:sp>
      <p:sp>
        <p:nvSpPr>
          <p:cNvPr id="7" name="Espace réservé du texte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fr-CA"/>
              <a:t>Cliquez pour modifier les styles du texte du masque</a:t>
            </a:r>
            <a:endParaRPr/>
          </a:p>
        </p:txBody>
      </p:sp>
      <p:sp>
        <p:nvSpPr>
          <p:cNvPr id="8" name="Espace réservé du contenu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fr-CA"/>
              <a:t>Cliquez pour modifier les styles du texte du masque</a:t>
            </a:r>
            <a:endParaRPr/>
          </a:p>
          <a:p>
            <a:pPr lvl="1">
              <a:defRPr/>
            </a:pPr>
            <a:r>
              <a:rPr lang="fr-CA"/>
              <a:t>Deuxième niveau</a:t>
            </a:r>
            <a:endParaRPr/>
          </a:p>
          <a:p>
            <a:pPr lvl="2">
              <a:defRPr/>
            </a:pPr>
            <a:r>
              <a:rPr lang="fr-CA"/>
              <a:t>Troisième niveau</a:t>
            </a:r>
            <a:endParaRPr/>
          </a:p>
          <a:p>
            <a:pPr lvl="3">
              <a:defRPr/>
            </a:pPr>
            <a:r>
              <a:rPr lang="fr-CA"/>
              <a:t>Quatrième niveau</a:t>
            </a:r>
            <a:endParaRPr/>
          </a:p>
          <a:p>
            <a:pPr lvl="4">
              <a:defRPr/>
            </a:pPr>
            <a:r>
              <a:rPr lang="fr-CA"/>
              <a:t>Cinquième niveau</a:t>
            </a:r>
            <a:endParaRPr lang="fr-FR"/>
          </a:p>
        </p:txBody>
      </p:sp>
      <p:sp>
        <p:nvSpPr>
          <p:cNvPr id="9" name="Espace réservé de la date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FA768E9-6C46-B742-9160-BD5DCADB6CAF}" type="datetimeFigureOut">
              <a:rPr lang="fr-FR"/>
              <a:t>08/08/2024</a:t>
            </a:fld>
            <a:endParaRPr lang="fr-FR"/>
          </a:p>
        </p:txBody>
      </p:sp>
      <p:sp>
        <p:nvSpPr>
          <p:cNvPr id="10" name="Espace réservé du pied de page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11" name="Espace réservé du numéro de diapositive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C488575-71BC-9848-A3AD-458B9039D65D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Titre seu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CA"/>
              <a:t>Modifier le style du titre</a:t>
            </a:r>
            <a:endParaRPr lang="fr-FR"/>
          </a:p>
        </p:txBody>
      </p:sp>
      <p:sp>
        <p:nvSpPr>
          <p:cNvPr id="5" name="Espace réservé de la date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FA768E9-6C46-B742-9160-BD5DCADB6CAF}" type="datetimeFigureOut">
              <a:rPr lang="fr-FR"/>
              <a:t>08/08/2024</a:t>
            </a:fld>
            <a:endParaRPr lang="fr-FR"/>
          </a:p>
        </p:txBody>
      </p:sp>
      <p:sp>
        <p:nvSpPr>
          <p:cNvPr id="6" name="Espace réservé du pied de page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C488575-71BC-9848-A3AD-458B9039D65D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V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FA768E9-6C46-B742-9160-BD5DCADB6CAF}" type="datetimeFigureOut">
              <a:rPr lang="fr-FR"/>
              <a:t>08/08/2024</a:t>
            </a:fld>
            <a:endParaRPr lang="fr-FR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C488575-71BC-9848-A3AD-458B9039D65D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Contenu avec légen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fr-CA"/>
              <a:t>Modifier le style du titre</a:t>
            </a:r>
            <a:endParaRPr lang="fr-FR"/>
          </a:p>
        </p:txBody>
      </p:sp>
      <p:sp>
        <p:nvSpPr>
          <p:cNvPr id="5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fr-CA"/>
              <a:t>Cliquez pour modifier les styles du texte du masque</a:t>
            </a:r>
            <a:endParaRPr/>
          </a:p>
          <a:p>
            <a:pPr lvl="1">
              <a:defRPr/>
            </a:pPr>
            <a:r>
              <a:rPr lang="fr-CA"/>
              <a:t>Deuxième niveau</a:t>
            </a:r>
            <a:endParaRPr/>
          </a:p>
          <a:p>
            <a:pPr lvl="2">
              <a:defRPr/>
            </a:pPr>
            <a:r>
              <a:rPr lang="fr-CA"/>
              <a:t>Troisième niveau</a:t>
            </a:r>
            <a:endParaRPr/>
          </a:p>
          <a:p>
            <a:pPr lvl="3">
              <a:defRPr/>
            </a:pPr>
            <a:r>
              <a:rPr lang="fr-CA"/>
              <a:t>Quatrième niveau</a:t>
            </a:r>
            <a:endParaRPr/>
          </a:p>
          <a:p>
            <a:pPr lvl="4">
              <a:defRPr/>
            </a:pPr>
            <a:r>
              <a:rPr lang="fr-CA"/>
              <a:t>Cinquième niveau</a:t>
            </a:r>
            <a:endParaRPr lang="fr-FR"/>
          </a:p>
        </p:txBody>
      </p:sp>
      <p:sp>
        <p:nvSpPr>
          <p:cNvPr id="6" name="Espace réservé du texte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fr-CA"/>
              <a:t>Cliquez pour modifier les styles du texte du masque</a:t>
            </a:r>
            <a:endParaRPr/>
          </a:p>
        </p:txBody>
      </p:sp>
      <p:sp>
        <p:nvSpPr>
          <p:cNvPr id="7" name="Espace réservé de la date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FA768E9-6C46-B742-9160-BD5DCADB6CAF}" type="datetimeFigureOut">
              <a:rPr lang="fr-FR"/>
              <a:t>08/08/2024</a:t>
            </a:fld>
            <a:endParaRPr lang="fr-FR"/>
          </a:p>
        </p:txBody>
      </p:sp>
      <p:sp>
        <p:nvSpPr>
          <p:cNvPr id="8" name="Espace réservé du pied de page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C488575-71BC-9848-A3AD-458B9039D65D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Image avec légen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fr-CA"/>
              <a:t>Modifier le style du titre</a:t>
            </a:r>
            <a:endParaRPr lang="fr-FR"/>
          </a:p>
        </p:txBody>
      </p:sp>
      <p:sp>
        <p:nvSpPr>
          <p:cNvPr id="5" name="Espace réservé pour une image 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texte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fr-CA"/>
              <a:t>Cliquez pour modifier les styles du texte du masque</a:t>
            </a:r>
            <a:endParaRPr/>
          </a:p>
        </p:txBody>
      </p:sp>
      <p:sp>
        <p:nvSpPr>
          <p:cNvPr id="7" name="Espace réservé de la date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FA768E9-6C46-B742-9160-BD5DCADB6CAF}" type="datetimeFigureOut">
              <a:rPr lang="fr-FR"/>
              <a:t>08/08/2024</a:t>
            </a:fld>
            <a:endParaRPr lang="fr-FR"/>
          </a:p>
        </p:txBody>
      </p:sp>
      <p:sp>
        <p:nvSpPr>
          <p:cNvPr id="8" name="Espace réservé du pied de page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C488575-71BC-9848-A3AD-458B9039D65D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fr-CA"/>
              <a:t>Modifier le style du titre</a:t>
            </a:r>
            <a:endParaRPr lang="fr-FR"/>
          </a:p>
        </p:txBody>
      </p:sp>
      <p:sp>
        <p:nvSpPr>
          <p:cNvPr id="5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fr-CA"/>
              <a:t>Cliquez pour modifier les styles du texte du masque</a:t>
            </a:r>
            <a:endParaRPr/>
          </a:p>
          <a:p>
            <a:pPr lvl="1">
              <a:defRPr/>
            </a:pPr>
            <a:r>
              <a:rPr lang="fr-CA"/>
              <a:t>Deuxième niveau</a:t>
            </a:r>
            <a:endParaRPr/>
          </a:p>
          <a:p>
            <a:pPr lvl="2">
              <a:defRPr/>
            </a:pPr>
            <a:r>
              <a:rPr lang="fr-CA"/>
              <a:t>Troisième niveau</a:t>
            </a:r>
            <a:endParaRPr/>
          </a:p>
          <a:p>
            <a:pPr lvl="3">
              <a:defRPr/>
            </a:pPr>
            <a:r>
              <a:rPr lang="fr-CA"/>
              <a:t>Quatrième niveau</a:t>
            </a:r>
            <a:endParaRPr/>
          </a:p>
          <a:p>
            <a:pPr lvl="4">
              <a:defRPr/>
            </a:pPr>
            <a:r>
              <a:rPr lang="fr-CA"/>
              <a:t>Cinquième niveau</a:t>
            </a:r>
            <a:endParaRPr lang="fr-FR"/>
          </a:p>
        </p:txBody>
      </p:sp>
      <p:sp>
        <p:nvSpPr>
          <p:cNvPr id="6" name="Espace réservé de la date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FA768E9-6C46-B742-9160-BD5DCADB6CAF}" type="datetimeFigureOut">
              <a:rPr lang="fr-FR"/>
              <a:t>08/08/2024</a:t>
            </a:fld>
            <a:endParaRPr lang="fr-FR"/>
          </a:p>
        </p:txBody>
      </p:sp>
      <p:sp>
        <p:nvSpPr>
          <p:cNvPr id="7" name="Espace réservé du pied de page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C488575-71BC-9848-A3AD-458B9039D65D}" type="slidenum">
              <a:rPr lang="fr-FR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.xml"/><Relationship Id="rId7" Type="http://schemas.openxmlformats.org/officeDocument/2006/relationships/image" Target="../media/image1.jpe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00.xml"/><Relationship Id="rId13" Type="http://schemas.openxmlformats.org/officeDocument/2006/relationships/tags" Target="../tags/tag105.xml"/><Relationship Id="rId18" Type="http://schemas.openxmlformats.org/officeDocument/2006/relationships/image" Target="../media/image4.png"/><Relationship Id="rId3" Type="http://schemas.openxmlformats.org/officeDocument/2006/relationships/tags" Target="../tags/tag95.xml"/><Relationship Id="rId7" Type="http://schemas.openxmlformats.org/officeDocument/2006/relationships/tags" Target="../tags/tag99.xml"/><Relationship Id="rId12" Type="http://schemas.openxmlformats.org/officeDocument/2006/relationships/tags" Target="../tags/tag104.xml"/><Relationship Id="rId17" Type="http://schemas.openxmlformats.org/officeDocument/2006/relationships/image" Target="../media/image19.png"/><Relationship Id="rId2" Type="http://schemas.openxmlformats.org/officeDocument/2006/relationships/tags" Target="../tags/tag94.xml"/><Relationship Id="rId16" Type="http://schemas.openxmlformats.org/officeDocument/2006/relationships/image" Target="../media/image18.jpeg"/><Relationship Id="rId1" Type="http://schemas.openxmlformats.org/officeDocument/2006/relationships/tags" Target="../tags/tag93.xml"/><Relationship Id="rId6" Type="http://schemas.openxmlformats.org/officeDocument/2006/relationships/tags" Target="../tags/tag98.xml"/><Relationship Id="rId11" Type="http://schemas.openxmlformats.org/officeDocument/2006/relationships/tags" Target="../tags/tag103.xml"/><Relationship Id="rId5" Type="http://schemas.openxmlformats.org/officeDocument/2006/relationships/tags" Target="../tags/tag97.xml"/><Relationship Id="rId15" Type="http://schemas.openxmlformats.org/officeDocument/2006/relationships/image" Target="../media/image17.jpeg"/><Relationship Id="rId10" Type="http://schemas.openxmlformats.org/officeDocument/2006/relationships/tags" Target="../tags/tag102.xml"/><Relationship Id="rId4" Type="http://schemas.openxmlformats.org/officeDocument/2006/relationships/tags" Target="../tags/tag96.xml"/><Relationship Id="rId9" Type="http://schemas.openxmlformats.org/officeDocument/2006/relationships/tags" Target="../tags/tag101.xml"/><Relationship Id="rId14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13.xml"/><Relationship Id="rId13" Type="http://schemas.openxmlformats.org/officeDocument/2006/relationships/image" Target="../media/image4.png"/><Relationship Id="rId3" Type="http://schemas.openxmlformats.org/officeDocument/2006/relationships/tags" Target="../tags/tag108.xml"/><Relationship Id="rId7" Type="http://schemas.openxmlformats.org/officeDocument/2006/relationships/tags" Target="../tags/tag112.xml"/><Relationship Id="rId12" Type="http://schemas.openxmlformats.org/officeDocument/2006/relationships/image" Target="../media/image17.jpeg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tags" Target="../tags/tag111.xml"/><Relationship Id="rId11" Type="http://schemas.openxmlformats.org/officeDocument/2006/relationships/image" Target="../media/image20.jpeg"/><Relationship Id="rId5" Type="http://schemas.openxmlformats.org/officeDocument/2006/relationships/tags" Target="../tags/tag110.xml"/><Relationship Id="rId10" Type="http://schemas.openxmlformats.org/officeDocument/2006/relationships/slideLayout" Target="../slideLayouts/slideLayout3.xml"/><Relationship Id="rId4" Type="http://schemas.openxmlformats.org/officeDocument/2006/relationships/tags" Target="../tags/tag109.xml"/><Relationship Id="rId9" Type="http://schemas.openxmlformats.org/officeDocument/2006/relationships/tags" Target="../tags/tag11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22.xml"/><Relationship Id="rId13" Type="http://schemas.openxmlformats.org/officeDocument/2006/relationships/image" Target="../media/image17.jpeg"/><Relationship Id="rId3" Type="http://schemas.openxmlformats.org/officeDocument/2006/relationships/tags" Target="../tags/tag117.xml"/><Relationship Id="rId7" Type="http://schemas.openxmlformats.org/officeDocument/2006/relationships/tags" Target="../tags/tag121.xml"/><Relationship Id="rId12" Type="http://schemas.openxmlformats.org/officeDocument/2006/relationships/image" Target="../media/image20.jpeg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6" Type="http://schemas.openxmlformats.org/officeDocument/2006/relationships/tags" Target="../tags/tag120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119.xml"/><Relationship Id="rId10" Type="http://schemas.openxmlformats.org/officeDocument/2006/relationships/tags" Target="../tags/tag124.xml"/><Relationship Id="rId4" Type="http://schemas.openxmlformats.org/officeDocument/2006/relationships/tags" Target="../tags/tag118.xml"/><Relationship Id="rId9" Type="http://schemas.openxmlformats.org/officeDocument/2006/relationships/tags" Target="../tags/tag123.xml"/><Relationship Id="rId1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32.xml"/><Relationship Id="rId13" Type="http://schemas.openxmlformats.org/officeDocument/2006/relationships/slideLayout" Target="../slideLayouts/slideLayout3.xml"/><Relationship Id="rId3" Type="http://schemas.openxmlformats.org/officeDocument/2006/relationships/tags" Target="../tags/tag127.xml"/><Relationship Id="rId7" Type="http://schemas.openxmlformats.org/officeDocument/2006/relationships/tags" Target="../tags/tag131.xml"/><Relationship Id="rId12" Type="http://schemas.openxmlformats.org/officeDocument/2006/relationships/tags" Target="../tags/tag136.xml"/><Relationship Id="rId17" Type="http://schemas.openxmlformats.org/officeDocument/2006/relationships/image" Target="../media/image4.png"/><Relationship Id="rId2" Type="http://schemas.openxmlformats.org/officeDocument/2006/relationships/tags" Target="../tags/tag126.xml"/><Relationship Id="rId16" Type="http://schemas.openxmlformats.org/officeDocument/2006/relationships/image" Target="../media/image22.png"/><Relationship Id="rId1" Type="http://schemas.openxmlformats.org/officeDocument/2006/relationships/tags" Target="../tags/tag125.xml"/><Relationship Id="rId6" Type="http://schemas.openxmlformats.org/officeDocument/2006/relationships/tags" Target="../tags/tag130.xml"/><Relationship Id="rId11" Type="http://schemas.openxmlformats.org/officeDocument/2006/relationships/tags" Target="../tags/tag135.xml"/><Relationship Id="rId5" Type="http://schemas.openxmlformats.org/officeDocument/2006/relationships/tags" Target="../tags/tag129.xml"/><Relationship Id="rId15" Type="http://schemas.openxmlformats.org/officeDocument/2006/relationships/image" Target="../media/image21.jpeg"/><Relationship Id="rId10" Type="http://schemas.openxmlformats.org/officeDocument/2006/relationships/tags" Target="../tags/tag134.xml"/><Relationship Id="rId4" Type="http://schemas.openxmlformats.org/officeDocument/2006/relationships/tags" Target="../tags/tag128.xml"/><Relationship Id="rId9" Type="http://schemas.openxmlformats.org/officeDocument/2006/relationships/tags" Target="../tags/tag133.xml"/><Relationship Id="rId1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44.xml"/><Relationship Id="rId13" Type="http://schemas.openxmlformats.org/officeDocument/2006/relationships/slideLayout" Target="../slideLayouts/slideLayout3.xml"/><Relationship Id="rId3" Type="http://schemas.openxmlformats.org/officeDocument/2006/relationships/tags" Target="../tags/tag139.xml"/><Relationship Id="rId7" Type="http://schemas.openxmlformats.org/officeDocument/2006/relationships/tags" Target="../tags/tag143.xml"/><Relationship Id="rId12" Type="http://schemas.openxmlformats.org/officeDocument/2006/relationships/tags" Target="../tags/tag148.xml"/><Relationship Id="rId2" Type="http://schemas.openxmlformats.org/officeDocument/2006/relationships/tags" Target="../tags/tag138.xml"/><Relationship Id="rId16" Type="http://schemas.openxmlformats.org/officeDocument/2006/relationships/image" Target="../media/image4.png"/><Relationship Id="rId1" Type="http://schemas.openxmlformats.org/officeDocument/2006/relationships/tags" Target="../tags/tag137.xml"/><Relationship Id="rId6" Type="http://schemas.openxmlformats.org/officeDocument/2006/relationships/tags" Target="../tags/tag142.xml"/><Relationship Id="rId11" Type="http://schemas.openxmlformats.org/officeDocument/2006/relationships/tags" Target="../tags/tag147.xml"/><Relationship Id="rId5" Type="http://schemas.openxmlformats.org/officeDocument/2006/relationships/tags" Target="../tags/tag141.xml"/><Relationship Id="rId15" Type="http://schemas.openxmlformats.org/officeDocument/2006/relationships/image" Target="../media/image24.png"/><Relationship Id="rId10" Type="http://schemas.openxmlformats.org/officeDocument/2006/relationships/tags" Target="../tags/tag146.xml"/><Relationship Id="rId4" Type="http://schemas.openxmlformats.org/officeDocument/2006/relationships/tags" Target="../tags/tag140.xml"/><Relationship Id="rId9" Type="http://schemas.openxmlformats.org/officeDocument/2006/relationships/tags" Target="../tags/tag145.xml"/><Relationship Id="rId14" Type="http://schemas.openxmlformats.org/officeDocument/2006/relationships/image" Target="../media/image23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56.xml"/><Relationship Id="rId13" Type="http://schemas.openxmlformats.org/officeDocument/2006/relationships/image" Target="../media/image4.png"/><Relationship Id="rId3" Type="http://schemas.openxmlformats.org/officeDocument/2006/relationships/tags" Target="../tags/tag151.xml"/><Relationship Id="rId7" Type="http://schemas.openxmlformats.org/officeDocument/2006/relationships/tags" Target="../tags/tag155.xml"/><Relationship Id="rId12" Type="http://schemas.openxmlformats.org/officeDocument/2006/relationships/image" Target="../media/image25.png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6" Type="http://schemas.openxmlformats.org/officeDocument/2006/relationships/tags" Target="../tags/tag154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153.xml"/><Relationship Id="rId10" Type="http://schemas.openxmlformats.org/officeDocument/2006/relationships/tags" Target="../tags/tag158.xml"/><Relationship Id="rId4" Type="http://schemas.openxmlformats.org/officeDocument/2006/relationships/tags" Target="../tags/tag152.xml"/><Relationship Id="rId9" Type="http://schemas.openxmlformats.org/officeDocument/2006/relationships/tags" Target="../tags/tag15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66.xml"/><Relationship Id="rId13" Type="http://schemas.openxmlformats.org/officeDocument/2006/relationships/image" Target="../media/image26.gif"/><Relationship Id="rId3" Type="http://schemas.openxmlformats.org/officeDocument/2006/relationships/tags" Target="../tags/tag161.xml"/><Relationship Id="rId7" Type="http://schemas.openxmlformats.org/officeDocument/2006/relationships/tags" Target="../tags/tag165.xml"/><Relationship Id="rId12" Type="http://schemas.openxmlformats.org/officeDocument/2006/relationships/image" Target="../media/image4.png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6" Type="http://schemas.openxmlformats.org/officeDocument/2006/relationships/tags" Target="../tags/tag164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163.xml"/><Relationship Id="rId10" Type="http://schemas.openxmlformats.org/officeDocument/2006/relationships/tags" Target="../tags/tag168.xml"/><Relationship Id="rId4" Type="http://schemas.openxmlformats.org/officeDocument/2006/relationships/tags" Target="../tags/tag162.xml"/><Relationship Id="rId9" Type="http://schemas.openxmlformats.org/officeDocument/2006/relationships/tags" Target="../tags/tag16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76.xml"/><Relationship Id="rId13" Type="http://schemas.openxmlformats.org/officeDocument/2006/relationships/image" Target="../media/image27.gif"/><Relationship Id="rId3" Type="http://schemas.openxmlformats.org/officeDocument/2006/relationships/tags" Target="../tags/tag171.xml"/><Relationship Id="rId7" Type="http://schemas.openxmlformats.org/officeDocument/2006/relationships/tags" Target="../tags/tag175.xml"/><Relationship Id="rId12" Type="http://schemas.openxmlformats.org/officeDocument/2006/relationships/image" Target="../media/image4.png"/><Relationship Id="rId2" Type="http://schemas.openxmlformats.org/officeDocument/2006/relationships/tags" Target="../tags/tag170.xml"/><Relationship Id="rId1" Type="http://schemas.openxmlformats.org/officeDocument/2006/relationships/tags" Target="../tags/tag169.xml"/><Relationship Id="rId6" Type="http://schemas.openxmlformats.org/officeDocument/2006/relationships/tags" Target="../tags/tag174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173.xml"/><Relationship Id="rId10" Type="http://schemas.openxmlformats.org/officeDocument/2006/relationships/tags" Target="../tags/tag178.xml"/><Relationship Id="rId4" Type="http://schemas.openxmlformats.org/officeDocument/2006/relationships/tags" Target="../tags/tag172.xml"/><Relationship Id="rId9" Type="http://schemas.openxmlformats.org/officeDocument/2006/relationships/tags" Target="../tags/tag17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86.xml"/><Relationship Id="rId13" Type="http://schemas.openxmlformats.org/officeDocument/2006/relationships/image" Target="../media/image28.gif"/><Relationship Id="rId3" Type="http://schemas.openxmlformats.org/officeDocument/2006/relationships/tags" Target="../tags/tag181.xml"/><Relationship Id="rId7" Type="http://schemas.openxmlformats.org/officeDocument/2006/relationships/tags" Target="../tags/tag185.xml"/><Relationship Id="rId12" Type="http://schemas.openxmlformats.org/officeDocument/2006/relationships/image" Target="../media/image4.png"/><Relationship Id="rId2" Type="http://schemas.openxmlformats.org/officeDocument/2006/relationships/tags" Target="../tags/tag180.xml"/><Relationship Id="rId1" Type="http://schemas.openxmlformats.org/officeDocument/2006/relationships/tags" Target="../tags/tag179.xml"/><Relationship Id="rId6" Type="http://schemas.openxmlformats.org/officeDocument/2006/relationships/tags" Target="../tags/tag184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183.xml"/><Relationship Id="rId10" Type="http://schemas.openxmlformats.org/officeDocument/2006/relationships/tags" Target="../tags/tag188.xml"/><Relationship Id="rId4" Type="http://schemas.openxmlformats.org/officeDocument/2006/relationships/tags" Target="../tags/tag182.xml"/><Relationship Id="rId9" Type="http://schemas.openxmlformats.org/officeDocument/2006/relationships/tags" Target="../tags/tag18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96.xml"/><Relationship Id="rId13" Type="http://schemas.openxmlformats.org/officeDocument/2006/relationships/image" Target="../media/image29.gif"/><Relationship Id="rId3" Type="http://schemas.openxmlformats.org/officeDocument/2006/relationships/tags" Target="../tags/tag191.xml"/><Relationship Id="rId7" Type="http://schemas.openxmlformats.org/officeDocument/2006/relationships/tags" Target="../tags/tag195.xml"/><Relationship Id="rId12" Type="http://schemas.openxmlformats.org/officeDocument/2006/relationships/image" Target="../media/image4.png"/><Relationship Id="rId2" Type="http://schemas.openxmlformats.org/officeDocument/2006/relationships/tags" Target="../tags/tag190.xml"/><Relationship Id="rId1" Type="http://schemas.openxmlformats.org/officeDocument/2006/relationships/tags" Target="../tags/tag189.xml"/><Relationship Id="rId6" Type="http://schemas.openxmlformats.org/officeDocument/2006/relationships/tags" Target="../tags/tag194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193.xml"/><Relationship Id="rId10" Type="http://schemas.openxmlformats.org/officeDocument/2006/relationships/tags" Target="../tags/tag198.xml"/><Relationship Id="rId4" Type="http://schemas.openxmlformats.org/officeDocument/2006/relationships/tags" Target="../tags/tag192.xml"/><Relationship Id="rId9" Type="http://schemas.openxmlformats.org/officeDocument/2006/relationships/tags" Target="../tags/tag19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13" Type="http://schemas.openxmlformats.org/officeDocument/2006/relationships/image" Target="../media/image4.png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12" Type="http://schemas.openxmlformats.org/officeDocument/2006/relationships/slideLayout" Target="../slideLayouts/slideLayout3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tags" Target="../tags/tag16.xml"/><Relationship Id="rId5" Type="http://schemas.openxmlformats.org/officeDocument/2006/relationships/tags" Target="../tags/tag10.xml"/><Relationship Id="rId10" Type="http://schemas.openxmlformats.org/officeDocument/2006/relationships/tags" Target="../tags/tag15.xml"/><Relationship Id="rId4" Type="http://schemas.openxmlformats.org/officeDocument/2006/relationships/tags" Target="../tags/tag9.xml"/><Relationship Id="rId9" Type="http://schemas.openxmlformats.org/officeDocument/2006/relationships/tags" Target="../tags/tag1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206.xml"/><Relationship Id="rId13" Type="http://schemas.openxmlformats.org/officeDocument/2006/relationships/image" Target="../media/image30.gif"/><Relationship Id="rId3" Type="http://schemas.openxmlformats.org/officeDocument/2006/relationships/tags" Target="../tags/tag201.xml"/><Relationship Id="rId7" Type="http://schemas.openxmlformats.org/officeDocument/2006/relationships/tags" Target="../tags/tag205.xml"/><Relationship Id="rId12" Type="http://schemas.openxmlformats.org/officeDocument/2006/relationships/image" Target="../media/image4.png"/><Relationship Id="rId2" Type="http://schemas.openxmlformats.org/officeDocument/2006/relationships/tags" Target="../tags/tag200.xml"/><Relationship Id="rId1" Type="http://schemas.openxmlformats.org/officeDocument/2006/relationships/tags" Target="../tags/tag199.xml"/><Relationship Id="rId6" Type="http://schemas.openxmlformats.org/officeDocument/2006/relationships/tags" Target="../tags/tag204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203.xml"/><Relationship Id="rId10" Type="http://schemas.openxmlformats.org/officeDocument/2006/relationships/tags" Target="../tags/tag208.xml"/><Relationship Id="rId4" Type="http://schemas.openxmlformats.org/officeDocument/2006/relationships/tags" Target="../tags/tag202.xml"/><Relationship Id="rId9" Type="http://schemas.openxmlformats.org/officeDocument/2006/relationships/tags" Target="../tags/tag20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216.xml"/><Relationship Id="rId13" Type="http://schemas.openxmlformats.org/officeDocument/2006/relationships/image" Target="../media/image31.gif"/><Relationship Id="rId3" Type="http://schemas.openxmlformats.org/officeDocument/2006/relationships/tags" Target="../tags/tag211.xml"/><Relationship Id="rId7" Type="http://schemas.openxmlformats.org/officeDocument/2006/relationships/tags" Target="../tags/tag215.xml"/><Relationship Id="rId12" Type="http://schemas.openxmlformats.org/officeDocument/2006/relationships/image" Target="../media/image4.png"/><Relationship Id="rId2" Type="http://schemas.openxmlformats.org/officeDocument/2006/relationships/tags" Target="../tags/tag210.xml"/><Relationship Id="rId1" Type="http://schemas.openxmlformats.org/officeDocument/2006/relationships/tags" Target="../tags/tag209.xml"/><Relationship Id="rId6" Type="http://schemas.openxmlformats.org/officeDocument/2006/relationships/tags" Target="../tags/tag214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213.xml"/><Relationship Id="rId10" Type="http://schemas.openxmlformats.org/officeDocument/2006/relationships/tags" Target="../tags/tag218.xml"/><Relationship Id="rId4" Type="http://schemas.openxmlformats.org/officeDocument/2006/relationships/tags" Target="../tags/tag212.xml"/><Relationship Id="rId9" Type="http://schemas.openxmlformats.org/officeDocument/2006/relationships/tags" Target="../tags/tag21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226.xml"/><Relationship Id="rId3" Type="http://schemas.openxmlformats.org/officeDocument/2006/relationships/tags" Target="../tags/tag221.xml"/><Relationship Id="rId7" Type="http://schemas.openxmlformats.org/officeDocument/2006/relationships/tags" Target="../tags/tag225.xml"/><Relationship Id="rId2" Type="http://schemas.openxmlformats.org/officeDocument/2006/relationships/tags" Target="../tags/tag220.xml"/><Relationship Id="rId1" Type="http://schemas.openxmlformats.org/officeDocument/2006/relationships/tags" Target="../tags/tag219.xml"/><Relationship Id="rId6" Type="http://schemas.openxmlformats.org/officeDocument/2006/relationships/tags" Target="../tags/tag224.xml"/><Relationship Id="rId11" Type="http://schemas.openxmlformats.org/officeDocument/2006/relationships/image" Target="../media/image4.png"/><Relationship Id="rId5" Type="http://schemas.openxmlformats.org/officeDocument/2006/relationships/tags" Target="../tags/tag223.xml"/><Relationship Id="rId10" Type="http://schemas.openxmlformats.org/officeDocument/2006/relationships/slideLayout" Target="../slideLayouts/slideLayout3.xml"/><Relationship Id="rId4" Type="http://schemas.openxmlformats.org/officeDocument/2006/relationships/tags" Target="../tags/tag222.xml"/><Relationship Id="rId9" Type="http://schemas.openxmlformats.org/officeDocument/2006/relationships/tags" Target="../tags/tag22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235.xml"/><Relationship Id="rId3" Type="http://schemas.openxmlformats.org/officeDocument/2006/relationships/tags" Target="../tags/tag230.xml"/><Relationship Id="rId7" Type="http://schemas.openxmlformats.org/officeDocument/2006/relationships/tags" Target="../tags/tag234.xml"/><Relationship Id="rId12" Type="http://schemas.openxmlformats.org/officeDocument/2006/relationships/image" Target="../media/image32.png"/><Relationship Id="rId2" Type="http://schemas.openxmlformats.org/officeDocument/2006/relationships/tags" Target="../tags/tag229.xml"/><Relationship Id="rId1" Type="http://schemas.openxmlformats.org/officeDocument/2006/relationships/tags" Target="../tags/tag228.xml"/><Relationship Id="rId6" Type="http://schemas.openxmlformats.org/officeDocument/2006/relationships/tags" Target="../tags/tag233.xml"/><Relationship Id="rId11" Type="http://schemas.openxmlformats.org/officeDocument/2006/relationships/image" Target="../media/image4.png"/><Relationship Id="rId5" Type="http://schemas.openxmlformats.org/officeDocument/2006/relationships/tags" Target="../tags/tag232.xml"/><Relationship Id="rId10" Type="http://schemas.openxmlformats.org/officeDocument/2006/relationships/slideLayout" Target="../slideLayouts/slideLayout3.xml"/><Relationship Id="rId4" Type="http://schemas.openxmlformats.org/officeDocument/2006/relationships/tags" Target="../tags/tag231.xml"/><Relationship Id="rId9" Type="http://schemas.openxmlformats.org/officeDocument/2006/relationships/tags" Target="../tags/tag23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239.xml"/><Relationship Id="rId7" Type="http://schemas.openxmlformats.org/officeDocument/2006/relationships/tags" Target="../tags/tag243.xml"/><Relationship Id="rId2" Type="http://schemas.openxmlformats.org/officeDocument/2006/relationships/tags" Target="../tags/tag238.xml"/><Relationship Id="rId1" Type="http://schemas.openxmlformats.org/officeDocument/2006/relationships/tags" Target="../tags/tag237.xml"/><Relationship Id="rId6" Type="http://schemas.openxmlformats.org/officeDocument/2006/relationships/tags" Target="../tags/tag242.xml"/><Relationship Id="rId5" Type="http://schemas.openxmlformats.org/officeDocument/2006/relationships/tags" Target="../tags/tag241.xml"/><Relationship Id="rId10" Type="http://schemas.openxmlformats.org/officeDocument/2006/relationships/image" Target="../media/image4.png"/><Relationship Id="rId4" Type="http://schemas.openxmlformats.org/officeDocument/2006/relationships/tags" Target="../tags/tag240.xml"/><Relationship Id="rId9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251.xml"/><Relationship Id="rId13" Type="http://schemas.openxmlformats.org/officeDocument/2006/relationships/image" Target="../media/image4.png"/><Relationship Id="rId3" Type="http://schemas.openxmlformats.org/officeDocument/2006/relationships/tags" Target="../tags/tag246.xml"/><Relationship Id="rId7" Type="http://schemas.openxmlformats.org/officeDocument/2006/relationships/tags" Target="../tags/tag250.xml"/><Relationship Id="rId12" Type="http://schemas.openxmlformats.org/officeDocument/2006/relationships/slideLayout" Target="../slideLayouts/slideLayout3.xml"/><Relationship Id="rId2" Type="http://schemas.openxmlformats.org/officeDocument/2006/relationships/tags" Target="../tags/tag245.xml"/><Relationship Id="rId1" Type="http://schemas.openxmlformats.org/officeDocument/2006/relationships/tags" Target="../tags/tag244.xml"/><Relationship Id="rId6" Type="http://schemas.openxmlformats.org/officeDocument/2006/relationships/tags" Target="../tags/tag249.xml"/><Relationship Id="rId11" Type="http://schemas.openxmlformats.org/officeDocument/2006/relationships/tags" Target="../tags/tag254.xml"/><Relationship Id="rId5" Type="http://schemas.openxmlformats.org/officeDocument/2006/relationships/tags" Target="../tags/tag248.xml"/><Relationship Id="rId10" Type="http://schemas.openxmlformats.org/officeDocument/2006/relationships/tags" Target="../tags/tag253.xml"/><Relationship Id="rId4" Type="http://schemas.openxmlformats.org/officeDocument/2006/relationships/tags" Target="../tags/tag247.xml"/><Relationship Id="rId9" Type="http://schemas.openxmlformats.org/officeDocument/2006/relationships/tags" Target="../tags/tag252.xml"/><Relationship Id="rId14" Type="http://schemas.openxmlformats.org/officeDocument/2006/relationships/image" Target="../media/image21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262.xml"/><Relationship Id="rId13" Type="http://schemas.openxmlformats.org/officeDocument/2006/relationships/slideLayout" Target="../slideLayouts/slideLayout3.xml"/><Relationship Id="rId3" Type="http://schemas.openxmlformats.org/officeDocument/2006/relationships/tags" Target="../tags/tag257.xml"/><Relationship Id="rId7" Type="http://schemas.openxmlformats.org/officeDocument/2006/relationships/tags" Target="../tags/tag261.xml"/><Relationship Id="rId12" Type="http://schemas.openxmlformats.org/officeDocument/2006/relationships/tags" Target="../tags/tag266.xml"/><Relationship Id="rId17" Type="http://schemas.openxmlformats.org/officeDocument/2006/relationships/image" Target="../media/image36.png"/><Relationship Id="rId2" Type="http://schemas.openxmlformats.org/officeDocument/2006/relationships/tags" Target="../tags/tag256.xml"/><Relationship Id="rId16" Type="http://schemas.openxmlformats.org/officeDocument/2006/relationships/image" Target="../media/image35.png"/><Relationship Id="rId1" Type="http://schemas.openxmlformats.org/officeDocument/2006/relationships/tags" Target="../tags/tag255.xml"/><Relationship Id="rId6" Type="http://schemas.openxmlformats.org/officeDocument/2006/relationships/tags" Target="../tags/tag260.xml"/><Relationship Id="rId11" Type="http://schemas.openxmlformats.org/officeDocument/2006/relationships/tags" Target="../tags/tag265.xml"/><Relationship Id="rId5" Type="http://schemas.openxmlformats.org/officeDocument/2006/relationships/tags" Target="../tags/tag259.xml"/><Relationship Id="rId15" Type="http://schemas.openxmlformats.org/officeDocument/2006/relationships/image" Target="../media/image34.jpeg"/><Relationship Id="rId10" Type="http://schemas.openxmlformats.org/officeDocument/2006/relationships/tags" Target="../tags/tag264.xml"/><Relationship Id="rId4" Type="http://schemas.openxmlformats.org/officeDocument/2006/relationships/tags" Target="../tags/tag258.xml"/><Relationship Id="rId9" Type="http://schemas.openxmlformats.org/officeDocument/2006/relationships/tags" Target="../tags/tag263.xml"/><Relationship Id="rId1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274.xml"/><Relationship Id="rId3" Type="http://schemas.openxmlformats.org/officeDocument/2006/relationships/tags" Target="../tags/tag269.xml"/><Relationship Id="rId7" Type="http://schemas.openxmlformats.org/officeDocument/2006/relationships/tags" Target="../tags/tag273.xml"/><Relationship Id="rId12" Type="http://schemas.openxmlformats.org/officeDocument/2006/relationships/image" Target="../media/image4.png"/><Relationship Id="rId2" Type="http://schemas.openxmlformats.org/officeDocument/2006/relationships/tags" Target="../tags/tag268.xml"/><Relationship Id="rId1" Type="http://schemas.openxmlformats.org/officeDocument/2006/relationships/tags" Target="../tags/tag267.xml"/><Relationship Id="rId6" Type="http://schemas.openxmlformats.org/officeDocument/2006/relationships/tags" Target="../tags/tag272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271.xml"/><Relationship Id="rId10" Type="http://schemas.openxmlformats.org/officeDocument/2006/relationships/tags" Target="../tags/tag276.xml"/><Relationship Id="rId4" Type="http://schemas.openxmlformats.org/officeDocument/2006/relationships/tags" Target="../tags/tag270.xml"/><Relationship Id="rId9" Type="http://schemas.openxmlformats.org/officeDocument/2006/relationships/tags" Target="../tags/tag275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284.xml"/><Relationship Id="rId13" Type="http://schemas.openxmlformats.org/officeDocument/2006/relationships/image" Target="../media/image4.png"/><Relationship Id="rId3" Type="http://schemas.openxmlformats.org/officeDocument/2006/relationships/tags" Target="../tags/tag279.xml"/><Relationship Id="rId7" Type="http://schemas.openxmlformats.org/officeDocument/2006/relationships/tags" Target="../tags/tag283.xml"/><Relationship Id="rId12" Type="http://schemas.openxmlformats.org/officeDocument/2006/relationships/slideLayout" Target="../slideLayouts/slideLayout3.xml"/><Relationship Id="rId2" Type="http://schemas.openxmlformats.org/officeDocument/2006/relationships/tags" Target="../tags/tag278.xml"/><Relationship Id="rId16" Type="http://schemas.openxmlformats.org/officeDocument/2006/relationships/image" Target="../media/image24.png"/><Relationship Id="rId1" Type="http://schemas.openxmlformats.org/officeDocument/2006/relationships/tags" Target="../tags/tag277.xml"/><Relationship Id="rId6" Type="http://schemas.openxmlformats.org/officeDocument/2006/relationships/tags" Target="../tags/tag282.xml"/><Relationship Id="rId11" Type="http://schemas.openxmlformats.org/officeDocument/2006/relationships/tags" Target="../tags/tag287.xml"/><Relationship Id="rId5" Type="http://schemas.openxmlformats.org/officeDocument/2006/relationships/tags" Target="../tags/tag281.xml"/><Relationship Id="rId15" Type="http://schemas.openxmlformats.org/officeDocument/2006/relationships/image" Target="../media/image38.png"/><Relationship Id="rId10" Type="http://schemas.openxmlformats.org/officeDocument/2006/relationships/tags" Target="../tags/tag286.xml"/><Relationship Id="rId4" Type="http://schemas.openxmlformats.org/officeDocument/2006/relationships/tags" Target="../tags/tag280.xml"/><Relationship Id="rId9" Type="http://schemas.openxmlformats.org/officeDocument/2006/relationships/tags" Target="../tags/tag285.xml"/><Relationship Id="rId14" Type="http://schemas.openxmlformats.org/officeDocument/2006/relationships/image" Target="../media/image37.jp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295.xml"/><Relationship Id="rId13" Type="http://schemas.openxmlformats.org/officeDocument/2006/relationships/image" Target="../media/image4.png"/><Relationship Id="rId3" Type="http://schemas.openxmlformats.org/officeDocument/2006/relationships/tags" Target="../tags/tag290.xml"/><Relationship Id="rId7" Type="http://schemas.openxmlformats.org/officeDocument/2006/relationships/tags" Target="../tags/tag294.xml"/><Relationship Id="rId12" Type="http://schemas.openxmlformats.org/officeDocument/2006/relationships/slideLayout" Target="../slideLayouts/slideLayout3.xml"/><Relationship Id="rId2" Type="http://schemas.openxmlformats.org/officeDocument/2006/relationships/tags" Target="../tags/tag289.xml"/><Relationship Id="rId1" Type="http://schemas.openxmlformats.org/officeDocument/2006/relationships/tags" Target="../tags/tag288.xml"/><Relationship Id="rId6" Type="http://schemas.openxmlformats.org/officeDocument/2006/relationships/tags" Target="../tags/tag293.xml"/><Relationship Id="rId11" Type="http://schemas.openxmlformats.org/officeDocument/2006/relationships/tags" Target="../tags/tag298.xml"/><Relationship Id="rId5" Type="http://schemas.openxmlformats.org/officeDocument/2006/relationships/tags" Target="../tags/tag292.xml"/><Relationship Id="rId15" Type="http://schemas.openxmlformats.org/officeDocument/2006/relationships/image" Target="../media/image24.png"/><Relationship Id="rId10" Type="http://schemas.openxmlformats.org/officeDocument/2006/relationships/tags" Target="../tags/tag297.xml"/><Relationship Id="rId4" Type="http://schemas.openxmlformats.org/officeDocument/2006/relationships/tags" Target="../tags/tag291.xml"/><Relationship Id="rId9" Type="http://schemas.openxmlformats.org/officeDocument/2006/relationships/tags" Target="../tags/tag296.xml"/><Relationship Id="rId14" Type="http://schemas.openxmlformats.org/officeDocument/2006/relationships/image" Target="../media/image37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13" Type="http://schemas.openxmlformats.org/officeDocument/2006/relationships/image" Target="../media/image5.gif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12" Type="http://schemas.openxmlformats.org/officeDocument/2006/relationships/image" Target="../media/image4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21.xml"/><Relationship Id="rId10" Type="http://schemas.openxmlformats.org/officeDocument/2006/relationships/tags" Target="../tags/tag26.xml"/><Relationship Id="rId4" Type="http://schemas.openxmlformats.org/officeDocument/2006/relationships/tags" Target="../tags/tag20.xml"/><Relationship Id="rId9" Type="http://schemas.openxmlformats.org/officeDocument/2006/relationships/tags" Target="../tags/tag25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306.xml"/><Relationship Id="rId13" Type="http://schemas.openxmlformats.org/officeDocument/2006/relationships/image" Target="../media/image4.png"/><Relationship Id="rId3" Type="http://schemas.openxmlformats.org/officeDocument/2006/relationships/tags" Target="../tags/tag301.xml"/><Relationship Id="rId7" Type="http://schemas.openxmlformats.org/officeDocument/2006/relationships/tags" Target="../tags/tag305.xml"/><Relationship Id="rId12" Type="http://schemas.openxmlformats.org/officeDocument/2006/relationships/slideLayout" Target="../slideLayouts/slideLayout3.xml"/><Relationship Id="rId2" Type="http://schemas.openxmlformats.org/officeDocument/2006/relationships/tags" Target="../tags/tag300.xml"/><Relationship Id="rId1" Type="http://schemas.openxmlformats.org/officeDocument/2006/relationships/tags" Target="../tags/tag299.xml"/><Relationship Id="rId6" Type="http://schemas.openxmlformats.org/officeDocument/2006/relationships/tags" Target="../tags/tag304.xml"/><Relationship Id="rId11" Type="http://schemas.openxmlformats.org/officeDocument/2006/relationships/tags" Target="../tags/tag309.xml"/><Relationship Id="rId5" Type="http://schemas.openxmlformats.org/officeDocument/2006/relationships/tags" Target="../tags/tag303.xml"/><Relationship Id="rId10" Type="http://schemas.openxmlformats.org/officeDocument/2006/relationships/tags" Target="../tags/tag308.xml"/><Relationship Id="rId4" Type="http://schemas.openxmlformats.org/officeDocument/2006/relationships/tags" Target="../tags/tag302.xml"/><Relationship Id="rId9" Type="http://schemas.openxmlformats.org/officeDocument/2006/relationships/tags" Target="../tags/tag307.xml"/><Relationship Id="rId14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317.xml"/><Relationship Id="rId13" Type="http://schemas.openxmlformats.org/officeDocument/2006/relationships/image" Target="../media/image4.png"/><Relationship Id="rId3" Type="http://schemas.openxmlformats.org/officeDocument/2006/relationships/tags" Target="../tags/tag312.xml"/><Relationship Id="rId7" Type="http://schemas.openxmlformats.org/officeDocument/2006/relationships/tags" Target="../tags/tag316.xml"/><Relationship Id="rId12" Type="http://schemas.openxmlformats.org/officeDocument/2006/relationships/slideLayout" Target="../slideLayouts/slideLayout3.xml"/><Relationship Id="rId2" Type="http://schemas.openxmlformats.org/officeDocument/2006/relationships/tags" Target="../tags/tag311.xml"/><Relationship Id="rId1" Type="http://schemas.openxmlformats.org/officeDocument/2006/relationships/tags" Target="../tags/tag310.xml"/><Relationship Id="rId6" Type="http://schemas.openxmlformats.org/officeDocument/2006/relationships/tags" Target="../tags/tag315.xml"/><Relationship Id="rId11" Type="http://schemas.openxmlformats.org/officeDocument/2006/relationships/tags" Target="../tags/tag320.xml"/><Relationship Id="rId5" Type="http://schemas.openxmlformats.org/officeDocument/2006/relationships/tags" Target="../tags/tag314.xml"/><Relationship Id="rId10" Type="http://schemas.openxmlformats.org/officeDocument/2006/relationships/tags" Target="../tags/tag319.xml"/><Relationship Id="rId4" Type="http://schemas.openxmlformats.org/officeDocument/2006/relationships/tags" Target="../tags/tag313.xml"/><Relationship Id="rId9" Type="http://schemas.openxmlformats.org/officeDocument/2006/relationships/tags" Target="../tags/tag318.xml"/><Relationship Id="rId14" Type="http://schemas.openxmlformats.org/officeDocument/2006/relationships/image" Target="../media/image19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328.xml"/><Relationship Id="rId13" Type="http://schemas.openxmlformats.org/officeDocument/2006/relationships/image" Target="../media/image40.gif"/><Relationship Id="rId3" Type="http://schemas.openxmlformats.org/officeDocument/2006/relationships/tags" Target="../tags/tag323.xml"/><Relationship Id="rId7" Type="http://schemas.openxmlformats.org/officeDocument/2006/relationships/tags" Target="../tags/tag327.xml"/><Relationship Id="rId12" Type="http://schemas.openxmlformats.org/officeDocument/2006/relationships/image" Target="../media/image39.gif"/><Relationship Id="rId2" Type="http://schemas.openxmlformats.org/officeDocument/2006/relationships/tags" Target="../tags/tag322.xml"/><Relationship Id="rId1" Type="http://schemas.openxmlformats.org/officeDocument/2006/relationships/tags" Target="../tags/tag321.xml"/><Relationship Id="rId6" Type="http://schemas.openxmlformats.org/officeDocument/2006/relationships/tags" Target="../tags/tag326.xml"/><Relationship Id="rId11" Type="http://schemas.openxmlformats.org/officeDocument/2006/relationships/image" Target="../media/image4.png"/><Relationship Id="rId5" Type="http://schemas.openxmlformats.org/officeDocument/2006/relationships/tags" Target="../tags/tag325.xml"/><Relationship Id="rId10" Type="http://schemas.openxmlformats.org/officeDocument/2006/relationships/slideLayout" Target="../slideLayouts/slideLayout3.xml"/><Relationship Id="rId4" Type="http://schemas.openxmlformats.org/officeDocument/2006/relationships/tags" Target="../tags/tag324.xml"/><Relationship Id="rId9" Type="http://schemas.openxmlformats.org/officeDocument/2006/relationships/tags" Target="../tags/tag329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332.xml"/><Relationship Id="rId7" Type="http://schemas.openxmlformats.org/officeDocument/2006/relationships/tags" Target="../tags/tag336.xml"/><Relationship Id="rId2" Type="http://schemas.openxmlformats.org/officeDocument/2006/relationships/tags" Target="../tags/tag331.xml"/><Relationship Id="rId1" Type="http://schemas.openxmlformats.org/officeDocument/2006/relationships/tags" Target="../tags/tag330.xml"/><Relationship Id="rId6" Type="http://schemas.openxmlformats.org/officeDocument/2006/relationships/tags" Target="../tags/tag335.xml"/><Relationship Id="rId5" Type="http://schemas.openxmlformats.org/officeDocument/2006/relationships/tags" Target="../tags/tag334.xml"/><Relationship Id="rId4" Type="http://schemas.openxmlformats.org/officeDocument/2006/relationships/tags" Target="../tags/tag333.xml"/><Relationship Id="rId9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tags" Target="../tags/tag344.xml"/><Relationship Id="rId3" Type="http://schemas.openxmlformats.org/officeDocument/2006/relationships/tags" Target="../tags/tag339.xml"/><Relationship Id="rId7" Type="http://schemas.openxmlformats.org/officeDocument/2006/relationships/tags" Target="../tags/tag343.xml"/><Relationship Id="rId2" Type="http://schemas.openxmlformats.org/officeDocument/2006/relationships/tags" Target="../tags/tag338.xml"/><Relationship Id="rId1" Type="http://schemas.openxmlformats.org/officeDocument/2006/relationships/tags" Target="../tags/tag337.xml"/><Relationship Id="rId6" Type="http://schemas.openxmlformats.org/officeDocument/2006/relationships/tags" Target="../tags/tag342.xml"/><Relationship Id="rId11" Type="http://schemas.openxmlformats.org/officeDocument/2006/relationships/image" Target="../media/image4.png"/><Relationship Id="rId5" Type="http://schemas.openxmlformats.org/officeDocument/2006/relationships/tags" Target="../tags/tag341.xml"/><Relationship Id="rId10" Type="http://schemas.openxmlformats.org/officeDocument/2006/relationships/slideLayout" Target="../slideLayouts/slideLayout3.xml"/><Relationship Id="rId4" Type="http://schemas.openxmlformats.org/officeDocument/2006/relationships/tags" Target="../tags/tag340.xml"/><Relationship Id="rId9" Type="http://schemas.openxmlformats.org/officeDocument/2006/relationships/tags" Target="../tags/tag345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tags" Target="../tags/tag353.xml"/><Relationship Id="rId13" Type="http://schemas.openxmlformats.org/officeDocument/2006/relationships/image" Target="../media/image41.jpg"/><Relationship Id="rId3" Type="http://schemas.openxmlformats.org/officeDocument/2006/relationships/tags" Target="../tags/tag348.xml"/><Relationship Id="rId7" Type="http://schemas.openxmlformats.org/officeDocument/2006/relationships/tags" Target="../tags/tag352.xml"/><Relationship Id="rId12" Type="http://schemas.openxmlformats.org/officeDocument/2006/relationships/image" Target="../media/image4.png"/><Relationship Id="rId2" Type="http://schemas.openxmlformats.org/officeDocument/2006/relationships/tags" Target="../tags/tag347.xml"/><Relationship Id="rId1" Type="http://schemas.openxmlformats.org/officeDocument/2006/relationships/tags" Target="../tags/tag346.xml"/><Relationship Id="rId6" Type="http://schemas.openxmlformats.org/officeDocument/2006/relationships/tags" Target="../tags/tag351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350.xml"/><Relationship Id="rId10" Type="http://schemas.openxmlformats.org/officeDocument/2006/relationships/tags" Target="../tags/tag355.xml"/><Relationship Id="rId4" Type="http://schemas.openxmlformats.org/officeDocument/2006/relationships/tags" Target="../tags/tag349.xml"/><Relationship Id="rId9" Type="http://schemas.openxmlformats.org/officeDocument/2006/relationships/tags" Target="../tags/tag354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tags" Target="../tags/tag363.xml"/><Relationship Id="rId3" Type="http://schemas.openxmlformats.org/officeDocument/2006/relationships/tags" Target="../tags/tag358.xml"/><Relationship Id="rId7" Type="http://schemas.openxmlformats.org/officeDocument/2006/relationships/tags" Target="../tags/tag362.xml"/><Relationship Id="rId12" Type="http://schemas.openxmlformats.org/officeDocument/2006/relationships/image" Target="../media/image42.gif"/><Relationship Id="rId2" Type="http://schemas.openxmlformats.org/officeDocument/2006/relationships/tags" Target="../tags/tag357.xml"/><Relationship Id="rId1" Type="http://schemas.openxmlformats.org/officeDocument/2006/relationships/tags" Target="../tags/tag356.xml"/><Relationship Id="rId6" Type="http://schemas.openxmlformats.org/officeDocument/2006/relationships/tags" Target="../tags/tag361.xml"/><Relationship Id="rId11" Type="http://schemas.openxmlformats.org/officeDocument/2006/relationships/image" Target="../media/image4.png"/><Relationship Id="rId5" Type="http://schemas.openxmlformats.org/officeDocument/2006/relationships/tags" Target="../tags/tag360.xml"/><Relationship Id="rId10" Type="http://schemas.openxmlformats.org/officeDocument/2006/relationships/slideLayout" Target="../slideLayouts/slideLayout3.xml"/><Relationship Id="rId4" Type="http://schemas.openxmlformats.org/officeDocument/2006/relationships/tags" Target="../tags/tag359.xml"/><Relationship Id="rId9" Type="http://schemas.openxmlformats.org/officeDocument/2006/relationships/tags" Target="../tags/tag364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tags" Target="../tags/tag372.xml"/><Relationship Id="rId3" Type="http://schemas.openxmlformats.org/officeDocument/2006/relationships/tags" Target="../tags/tag367.xml"/><Relationship Id="rId7" Type="http://schemas.openxmlformats.org/officeDocument/2006/relationships/tags" Target="../tags/tag371.xml"/><Relationship Id="rId12" Type="http://schemas.openxmlformats.org/officeDocument/2006/relationships/image" Target="../media/image43.gif"/><Relationship Id="rId2" Type="http://schemas.openxmlformats.org/officeDocument/2006/relationships/tags" Target="../tags/tag366.xml"/><Relationship Id="rId1" Type="http://schemas.openxmlformats.org/officeDocument/2006/relationships/tags" Target="../tags/tag365.xml"/><Relationship Id="rId6" Type="http://schemas.openxmlformats.org/officeDocument/2006/relationships/tags" Target="../tags/tag370.xml"/><Relationship Id="rId11" Type="http://schemas.openxmlformats.org/officeDocument/2006/relationships/image" Target="../media/image4.png"/><Relationship Id="rId5" Type="http://schemas.openxmlformats.org/officeDocument/2006/relationships/tags" Target="../tags/tag369.xml"/><Relationship Id="rId10" Type="http://schemas.openxmlformats.org/officeDocument/2006/relationships/slideLayout" Target="../slideLayouts/slideLayout3.xml"/><Relationship Id="rId4" Type="http://schemas.openxmlformats.org/officeDocument/2006/relationships/tags" Target="../tags/tag368.xml"/><Relationship Id="rId9" Type="http://schemas.openxmlformats.org/officeDocument/2006/relationships/tags" Target="../tags/tag373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tags" Target="../tags/tag381.xml"/><Relationship Id="rId3" Type="http://schemas.openxmlformats.org/officeDocument/2006/relationships/tags" Target="../tags/tag376.xml"/><Relationship Id="rId7" Type="http://schemas.openxmlformats.org/officeDocument/2006/relationships/tags" Target="../tags/tag380.xml"/><Relationship Id="rId12" Type="http://schemas.openxmlformats.org/officeDocument/2006/relationships/image" Target="../media/image44.gif"/><Relationship Id="rId2" Type="http://schemas.openxmlformats.org/officeDocument/2006/relationships/tags" Target="../tags/tag375.xml"/><Relationship Id="rId1" Type="http://schemas.openxmlformats.org/officeDocument/2006/relationships/tags" Target="../tags/tag374.xml"/><Relationship Id="rId6" Type="http://schemas.openxmlformats.org/officeDocument/2006/relationships/tags" Target="../tags/tag379.xml"/><Relationship Id="rId11" Type="http://schemas.openxmlformats.org/officeDocument/2006/relationships/image" Target="../media/image4.png"/><Relationship Id="rId5" Type="http://schemas.openxmlformats.org/officeDocument/2006/relationships/tags" Target="../tags/tag378.xml"/><Relationship Id="rId10" Type="http://schemas.openxmlformats.org/officeDocument/2006/relationships/slideLayout" Target="../slideLayouts/slideLayout3.xml"/><Relationship Id="rId4" Type="http://schemas.openxmlformats.org/officeDocument/2006/relationships/tags" Target="../tags/tag377.xml"/><Relationship Id="rId9" Type="http://schemas.openxmlformats.org/officeDocument/2006/relationships/tags" Target="../tags/tag38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tags" Target="../tags/tag390.xml"/><Relationship Id="rId3" Type="http://schemas.openxmlformats.org/officeDocument/2006/relationships/tags" Target="../tags/tag385.xml"/><Relationship Id="rId7" Type="http://schemas.openxmlformats.org/officeDocument/2006/relationships/tags" Target="../tags/tag389.xml"/><Relationship Id="rId12" Type="http://schemas.openxmlformats.org/officeDocument/2006/relationships/image" Target="../media/image45.gif"/><Relationship Id="rId2" Type="http://schemas.openxmlformats.org/officeDocument/2006/relationships/tags" Target="../tags/tag384.xml"/><Relationship Id="rId1" Type="http://schemas.openxmlformats.org/officeDocument/2006/relationships/tags" Target="../tags/tag383.xml"/><Relationship Id="rId6" Type="http://schemas.openxmlformats.org/officeDocument/2006/relationships/tags" Target="../tags/tag388.xml"/><Relationship Id="rId11" Type="http://schemas.openxmlformats.org/officeDocument/2006/relationships/image" Target="../media/image4.png"/><Relationship Id="rId5" Type="http://schemas.openxmlformats.org/officeDocument/2006/relationships/tags" Target="../tags/tag387.xml"/><Relationship Id="rId10" Type="http://schemas.openxmlformats.org/officeDocument/2006/relationships/slideLayout" Target="../slideLayouts/slideLayout3.xml"/><Relationship Id="rId4" Type="http://schemas.openxmlformats.org/officeDocument/2006/relationships/tags" Target="../tags/tag386.xml"/><Relationship Id="rId9" Type="http://schemas.openxmlformats.org/officeDocument/2006/relationships/tags" Target="../tags/tag39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13" Type="http://schemas.openxmlformats.org/officeDocument/2006/relationships/tags" Target="../tags/tag39.xml"/><Relationship Id="rId18" Type="http://schemas.openxmlformats.org/officeDocument/2006/relationships/slideLayout" Target="../slideLayouts/slideLayout3.xml"/><Relationship Id="rId3" Type="http://schemas.openxmlformats.org/officeDocument/2006/relationships/tags" Target="../tags/tag29.xml"/><Relationship Id="rId21" Type="http://schemas.openxmlformats.org/officeDocument/2006/relationships/image" Target="../media/image7.gif"/><Relationship Id="rId7" Type="http://schemas.openxmlformats.org/officeDocument/2006/relationships/tags" Target="../tags/tag33.xml"/><Relationship Id="rId12" Type="http://schemas.openxmlformats.org/officeDocument/2006/relationships/tags" Target="../tags/tag38.xml"/><Relationship Id="rId17" Type="http://schemas.openxmlformats.org/officeDocument/2006/relationships/tags" Target="../tags/tag43.xml"/><Relationship Id="rId2" Type="http://schemas.openxmlformats.org/officeDocument/2006/relationships/tags" Target="../tags/tag28.xml"/><Relationship Id="rId16" Type="http://schemas.openxmlformats.org/officeDocument/2006/relationships/tags" Target="../tags/tag42.xml"/><Relationship Id="rId20" Type="http://schemas.openxmlformats.org/officeDocument/2006/relationships/image" Target="../media/image6.png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11" Type="http://schemas.openxmlformats.org/officeDocument/2006/relationships/tags" Target="../tags/tag37.xml"/><Relationship Id="rId5" Type="http://schemas.openxmlformats.org/officeDocument/2006/relationships/tags" Target="../tags/tag31.xml"/><Relationship Id="rId15" Type="http://schemas.openxmlformats.org/officeDocument/2006/relationships/tags" Target="../tags/tag41.xml"/><Relationship Id="rId10" Type="http://schemas.openxmlformats.org/officeDocument/2006/relationships/tags" Target="../tags/tag36.xml"/><Relationship Id="rId19" Type="http://schemas.openxmlformats.org/officeDocument/2006/relationships/image" Target="../media/image4.png"/><Relationship Id="rId4" Type="http://schemas.openxmlformats.org/officeDocument/2006/relationships/tags" Target="../tags/tag30.xml"/><Relationship Id="rId9" Type="http://schemas.openxmlformats.org/officeDocument/2006/relationships/tags" Target="../tags/tag35.xml"/><Relationship Id="rId14" Type="http://schemas.openxmlformats.org/officeDocument/2006/relationships/tags" Target="../tags/tag40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tags" Target="../tags/tag399.xml"/><Relationship Id="rId13" Type="http://schemas.openxmlformats.org/officeDocument/2006/relationships/image" Target="../media/image46.png"/><Relationship Id="rId3" Type="http://schemas.openxmlformats.org/officeDocument/2006/relationships/tags" Target="../tags/tag394.xml"/><Relationship Id="rId7" Type="http://schemas.openxmlformats.org/officeDocument/2006/relationships/tags" Target="../tags/tag398.xml"/><Relationship Id="rId12" Type="http://schemas.openxmlformats.org/officeDocument/2006/relationships/slideLayout" Target="../slideLayouts/slideLayout3.xml"/><Relationship Id="rId2" Type="http://schemas.openxmlformats.org/officeDocument/2006/relationships/tags" Target="../tags/tag393.xml"/><Relationship Id="rId1" Type="http://schemas.openxmlformats.org/officeDocument/2006/relationships/tags" Target="../tags/tag392.xml"/><Relationship Id="rId6" Type="http://schemas.openxmlformats.org/officeDocument/2006/relationships/tags" Target="../tags/tag397.xml"/><Relationship Id="rId11" Type="http://schemas.openxmlformats.org/officeDocument/2006/relationships/tags" Target="../tags/tag402.xml"/><Relationship Id="rId5" Type="http://schemas.openxmlformats.org/officeDocument/2006/relationships/tags" Target="../tags/tag396.xml"/><Relationship Id="rId10" Type="http://schemas.openxmlformats.org/officeDocument/2006/relationships/tags" Target="../tags/tag401.xml"/><Relationship Id="rId4" Type="http://schemas.openxmlformats.org/officeDocument/2006/relationships/tags" Target="../tags/tag395.xml"/><Relationship Id="rId9" Type="http://schemas.openxmlformats.org/officeDocument/2006/relationships/tags" Target="../tags/tag400.xml"/><Relationship Id="rId14" Type="http://schemas.openxmlformats.org/officeDocument/2006/relationships/image" Target="../media/image4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tags" Target="../tags/tag410.xml"/><Relationship Id="rId13" Type="http://schemas.openxmlformats.org/officeDocument/2006/relationships/image" Target="../media/image47.gif"/><Relationship Id="rId3" Type="http://schemas.openxmlformats.org/officeDocument/2006/relationships/tags" Target="../tags/tag405.xml"/><Relationship Id="rId7" Type="http://schemas.openxmlformats.org/officeDocument/2006/relationships/tags" Target="../tags/tag409.xml"/><Relationship Id="rId12" Type="http://schemas.openxmlformats.org/officeDocument/2006/relationships/image" Target="../media/image4.png"/><Relationship Id="rId2" Type="http://schemas.openxmlformats.org/officeDocument/2006/relationships/tags" Target="../tags/tag404.xml"/><Relationship Id="rId1" Type="http://schemas.openxmlformats.org/officeDocument/2006/relationships/tags" Target="../tags/tag403.xml"/><Relationship Id="rId6" Type="http://schemas.openxmlformats.org/officeDocument/2006/relationships/tags" Target="../tags/tag408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407.xml"/><Relationship Id="rId10" Type="http://schemas.openxmlformats.org/officeDocument/2006/relationships/tags" Target="../tags/tag412.xml"/><Relationship Id="rId4" Type="http://schemas.openxmlformats.org/officeDocument/2006/relationships/tags" Target="../tags/tag406.xml"/><Relationship Id="rId9" Type="http://schemas.openxmlformats.org/officeDocument/2006/relationships/tags" Target="../tags/tag411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tags" Target="../tags/tag420.xml"/><Relationship Id="rId13" Type="http://schemas.openxmlformats.org/officeDocument/2006/relationships/slideLayout" Target="../slideLayouts/slideLayout3.xml"/><Relationship Id="rId3" Type="http://schemas.openxmlformats.org/officeDocument/2006/relationships/tags" Target="../tags/tag415.xml"/><Relationship Id="rId7" Type="http://schemas.openxmlformats.org/officeDocument/2006/relationships/tags" Target="../tags/tag419.xml"/><Relationship Id="rId12" Type="http://schemas.openxmlformats.org/officeDocument/2006/relationships/tags" Target="../tags/tag424.xml"/><Relationship Id="rId2" Type="http://schemas.openxmlformats.org/officeDocument/2006/relationships/tags" Target="../tags/tag414.xml"/><Relationship Id="rId16" Type="http://schemas.openxmlformats.org/officeDocument/2006/relationships/hyperlink" Target="https://giphy.com/" TargetMode="External"/><Relationship Id="rId1" Type="http://schemas.openxmlformats.org/officeDocument/2006/relationships/tags" Target="../tags/tag413.xml"/><Relationship Id="rId6" Type="http://schemas.openxmlformats.org/officeDocument/2006/relationships/tags" Target="../tags/tag418.xml"/><Relationship Id="rId11" Type="http://schemas.openxmlformats.org/officeDocument/2006/relationships/tags" Target="../tags/tag423.xml"/><Relationship Id="rId5" Type="http://schemas.openxmlformats.org/officeDocument/2006/relationships/tags" Target="../tags/tag417.xml"/><Relationship Id="rId15" Type="http://schemas.openxmlformats.org/officeDocument/2006/relationships/image" Target="../media/image48.png"/><Relationship Id="rId10" Type="http://schemas.openxmlformats.org/officeDocument/2006/relationships/tags" Target="../tags/tag422.xml"/><Relationship Id="rId4" Type="http://schemas.openxmlformats.org/officeDocument/2006/relationships/tags" Target="../tags/tag416.xml"/><Relationship Id="rId9" Type="http://schemas.openxmlformats.org/officeDocument/2006/relationships/tags" Target="../tags/tag421.xml"/><Relationship Id="rId1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51.xml"/><Relationship Id="rId13" Type="http://schemas.openxmlformats.org/officeDocument/2006/relationships/tags" Target="../tags/tag56.xml"/><Relationship Id="rId18" Type="http://schemas.openxmlformats.org/officeDocument/2006/relationships/image" Target="../media/image10.png"/><Relationship Id="rId3" Type="http://schemas.openxmlformats.org/officeDocument/2006/relationships/tags" Target="../tags/tag46.xml"/><Relationship Id="rId7" Type="http://schemas.openxmlformats.org/officeDocument/2006/relationships/tags" Target="../tags/tag50.xml"/><Relationship Id="rId12" Type="http://schemas.openxmlformats.org/officeDocument/2006/relationships/tags" Target="../tags/tag55.xml"/><Relationship Id="rId17" Type="http://schemas.openxmlformats.org/officeDocument/2006/relationships/image" Target="../media/image9.svg"/><Relationship Id="rId2" Type="http://schemas.openxmlformats.org/officeDocument/2006/relationships/tags" Target="../tags/tag45.xml"/><Relationship Id="rId16" Type="http://schemas.openxmlformats.org/officeDocument/2006/relationships/image" Target="../media/image8.png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11" Type="http://schemas.openxmlformats.org/officeDocument/2006/relationships/tags" Target="../tags/tag54.xml"/><Relationship Id="rId5" Type="http://schemas.openxmlformats.org/officeDocument/2006/relationships/tags" Target="../tags/tag48.xml"/><Relationship Id="rId15" Type="http://schemas.openxmlformats.org/officeDocument/2006/relationships/image" Target="../media/image4.png"/><Relationship Id="rId10" Type="http://schemas.openxmlformats.org/officeDocument/2006/relationships/tags" Target="../tags/tag53.xml"/><Relationship Id="rId19" Type="http://schemas.openxmlformats.org/officeDocument/2006/relationships/image" Target="../media/image11.svg"/><Relationship Id="rId4" Type="http://schemas.openxmlformats.org/officeDocument/2006/relationships/tags" Target="../tags/tag47.xml"/><Relationship Id="rId9" Type="http://schemas.openxmlformats.org/officeDocument/2006/relationships/tags" Target="../tags/tag52.xml"/><Relationship Id="rId14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64.xml"/><Relationship Id="rId13" Type="http://schemas.openxmlformats.org/officeDocument/2006/relationships/image" Target="../media/image12.jpg"/><Relationship Id="rId3" Type="http://schemas.openxmlformats.org/officeDocument/2006/relationships/tags" Target="../tags/tag59.xml"/><Relationship Id="rId7" Type="http://schemas.openxmlformats.org/officeDocument/2006/relationships/tags" Target="../tags/tag63.xml"/><Relationship Id="rId12" Type="http://schemas.openxmlformats.org/officeDocument/2006/relationships/image" Target="../media/image4.png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tags" Target="../tags/tag62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61.xml"/><Relationship Id="rId10" Type="http://schemas.openxmlformats.org/officeDocument/2006/relationships/tags" Target="../tags/tag66.xml"/><Relationship Id="rId4" Type="http://schemas.openxmlformats.org/officeDocument/2006/relationships/tags" Target="../tags/tag60.xml"/><Relationship Id="rId9" Type="http://schemas.openxmlformats.org/officeDocument/2006/relationships/tags" Target="../tags/tag6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74.xml"/><Relationship Id="rId13" Type="http://schemas.openxmlformats.org/officeDocument/2006/relationships/image" Target="../media/image4.png"/><Relationship Id="rId3" Type="http://schemas.openxmlformats.org/officeDocument/2006/relationships/tags" Target="../tags/tag69.xml"/><Relationship Id="rId7" Type="http://schemas.openxmlformats.org/officeDocument/2006/relationships/tags" Target="../tags/tag73.xml"/><Relationship Id="rId12" Type="http://schemas.openxmlformats.org/officeDocument/2006/relationships/slideLayout" Target="../slideLayouts/slideLayout3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11" Type="http://schemas.openxmlformats.org/officeDocument/2006/relationships/tags" Target="../tags/tag77.xml"/><Relationship Id="rId5" Type="http://schemas.openxmlformats.org/officeDocument/2006/relationships/tags" Target="../tags/tag71.xml"/><Relationship Id="rId15" Type="http://schemas.openxmlformats.org/officeDocument/2006/relationships/image" Target="../media/image14.png"/><Relationship Id="rId10" Type="http://schemas.openxmlformats.org/officeDocument/2006/relationships/tags" Target="../tags/tag76.xml"/><Relationship Id="rId4" Type="http://schemas.openxmlformats.org/officeDocument/2006/relationships/tags" Target="../tags/tag70.xml"/><Relationship Id="rId9" Type="http://schemas.openxmlformats.org/officeDocument/2006/relationships/tags" Target="../tags/tag75.xml"/><Relationship Id="rId1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85.xml"/><Relationship Id="rId3" Type="http://schemas.openxmlformats.org/officeDocument/2006/relationships/tags" Target="../tags/tag80.xml"/><Relationship Id="rId7" Type="http://schemas.openxmlformats.org/officeDocument/2006/relationships/tags" Target="../tags/tag84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tags" Target="../tags/tag83.xml"/><Relationship Id="rId11" Type="http://schemas.openxmlformats.org/officeDocument/2006/relationships/image" Target="../media/image4.png"/><Relationship Id="rId5" Type="http://schemas.openxmlformats.org/officeDocument/2006/relationships/tags" Target="../tags/tag82.xml"/><Relationship Id="rId10" Type="http://schemas.openxmlformats.org/officeDocument/2006/relationships/image" Target="../media/image15.jpg"/><Relationship Id="rId4" Type="http://schemas.openxmlformats.org/officeDocument/2006/relationships/tags" Target="../tags/tag81.xml"/><Relationship Id="rId9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88.xml"/><Relationship Id="rId7" Type="http://schemas.openxmlformats.org/officeDocument/2006/relationships/tags" Target="../tags/tag92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10" Type="http://schemas.openxmlformats.org/officeDocument/2006/relationships/image" Target="../media/image16.gif"/><Relationship Id="rId4" Type="http://schemas.openxmlformats.org/officeDocument/2006/relationships/tags" Target="../tags/tag89.xml"/><Relationship Id="rId9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053"/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</p:nvPr>
        </p:nvSpPr>
        <p:spPr bwMode="auto"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5" name="Image 3" descr="Classroom of students raising their hands in front of a teacher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6" name="Titre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 bwMode="auto">
          <a:xfrm>
            <a:off x="0" y="1914798"/>
            <a:ext cx="12191980" cy="2900518"/>
          </a:xfrm>
        </p:spPr>
        <p:txBody>
          <a:bodyPr/>
          <a:lstStyle/>
          <a:p>
            <a:pPr>
              <a:defRPr/>
            </a:pPr>
            <a:r>
              <a:rPr lang="fr-FR" sz="8800" b="1">
                <a:solidFill>
                  <a:srgbClr val="FFFFFF"/>
                </a:solidFill>
                <a:latin typeface="Eurostile"/>
                <a:ea typeface="Arial Unicode MS"/>
                <a:cs typeface="Arial Unicode MS"/>
              </a:rPr>
              <a:t>Atelier 3</a:t>
            </a:r>
            <a:br>
              <a:rPr lang="fr-FR" sz="8800" b="1">
                <a:solidFill>
                  <a:srgbClr val="FFFFFF"/>
                </a:solidFill>
                <a:latin typeface="Eurostile"/>
                <a:ea typeface="Arial Unicode MS"/>
                <a:cs typeface="Arial Unicode MS"/>
              </a:rPr>
            </a:br>
            <a:r>
              <a:rPr lang="fr-FR" sz="5400" b="1">
                <a:solidFill>
                  <a:srgbClr val="FFFFFF"/>
                </a:solidFill>
                <a:latin typeface="Eurostile"/>
                <a:ea typeface="Arial Unicode MS"/>
                <a:cs typeface="Arial Unicode MS"/>
              </a:rPr>
              <a:t>Les signaux physiques de stress</a:t>
            </a:r>
            <a:endParaRPr/>
          </a:p>
        </p:txBody>
      </p:sp>
      <p:pic>
        <p:nvPicPr>
          <p:cNvPr id="7" name="Image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0" y="-1"/>
            <a:ext cx="3791381" cy="2193054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8400621" y="579579"/>
            <a:ext cx="3452812" cy="1033894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ZoneTexte 6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10797166" y="5865249"/>
            <a:ext cx="38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2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5" name="Picture 4" descr="Coloriage Homme préhistorique en Ligne Gratuit à imprimer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91855" y="4709408"/>
            <a:ext cx="1967386" cy="2181012"/>
          </a:xfrm>
          <a:prstGeom prst="rect">
            <a:avLst/>
          </a:prstGeom>
          <a:noFill/>
        </p:spPr>
      </p:pic>
      <p:pic>
        <p:nvPicPr>
          <p:cNvPr id="6" name="Picture 12" descr="Le mammouth à &quot;l'oeil critique&quot; - Le journal créatif de EssZett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627014" y="260649"/>
            <a:ext cx="9229959" cy="6629771"/>
          </a:xfrm>
          <a:prstGeom prst="rect">
            <a:avLst/>
          </a:prstGeom>
          <a:noFill/>
        </p:spPr>
      </p:pic>
      <p:sp>
        <p:nvSpPr>
          <p:cNvPr id="7" name="ZoneTexte 10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1279402" y="2176878"/>
            <a:ext cx="46679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8000" b="1" dirty="0">
                <a:solidFill>
                  <a:srgbClr val="C00000"/>
                </a:solidFill>
                <a:latin typeface="Eurostile"/>
              </a:rPr>
              <a:t>!</a:t>
            </a:r>
            <a:endParaRPr dirty="0"/>
          </a:p>
        </p:txBody>
      </p:sp>
      <p:sp>
        <p:nvSpPr>
          <p:cNvPr id="8" name="ZoneTexte 11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469100" y="1519843"/>
            <a:ext cx="25541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4800" b="1">
                <a:solidFill>
                  <a:srgbClr val="C00000"/>
                </a:solidFill>
                <a:latin typeface="Eurostile"/>
              </a:rPr>
              <a:t>STRESS</a:t>
            </a:r>
            <a:endParaRPr/>
          </a:p>
        </p:txBody>
      </p:sp>
      <p:pic>
        <p:nvPicPr>
          <p:cNvPr id="9" name="Picture 4" descr="💥 Explosion Emoji — Signification, Copier &amp; Coller, Combinaisons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080393" y="4922658"/>
            <a:ext cx="688175" cy="716580"/>
          </a:xfrm>
          <a:prstGeom prst="rect">
            <a:avLst/>
          </a:prstGeom>
          <a:noFill/>
        </p:spPr>
      </p:pic>
      <p:pic>
        <p:nvPicPr>
          <p:cNvPr id="10" name="Picture 4" descr="💥 Explosion Emoji — Signification, Copier &amp; Coller, Combinaisons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05049" y="5755554"/>
            <a:ext cx="688175" cy="716580"/>
          </a:xfrm>
          <a:prstGeom prst="rect">
            <a:avLst/>
          </a:prstGeom>
          <a:noFill/>
        </p:spPr>
      </p:pic>
      <p:pic>
        <p:nvPicPr>
          <p:cNvPr id="11" name="Picture 4" descr="💥 Explosion Emoji — Signification, Copier &amp; Coller, Combinaisons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7231" y="4769021"/>
            <a:ext cx="688175" cy="716580"/>
          </a:xfrm>
          <a:prstGeom prst="rect">
            <a:avLst/>
          </a:prstGeom>
          <a:noFill/>
        </p:spPr>
      </p:pic>
      <p:pic>
        <p:nvPicPr>
          <p:cNvPr id="12" name="Picture 4" descr="💥 Explosion Emoji — Signification, Copier &amp; Coller, Combinaisons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356448" y="6011030"/>
            <a:ext cx="688175" cy="716580"/>
          </a:xfrm>
          <a:prstGeom prst="rect">
            <a:avLst/>
          </a:prstGeom>
          <a:noFill/>
        </p:spPr>
      </p:pic>
      <p:sp>
        <p:nvSpPr>
          <p:cNvPr id="13" name="Ellipse 1"/>
          <p:cNvSpPr/>
          <p:nvPr>
            <p:custDataLst>
              <p:tags r:id="rId10"/>
            </p:custDataLst>
          </p:nvPr>
        </p:nvSpPr>
        <p:spPr bwMode="auto">
          <a:xfrm>
            <a:off x="11181087" y="5900610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 b="1" dirty="0">
                <a:latin typeface="Eurostile"/>
              </a:rPr>
              <a:t>9</a:t>
            </a:r>
            <a:endParaRPr dirty="0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B97F57E3-6EC3-B242-1648-208A0600D91F}"/>
              </a:ext>
            </a:extLst>
          </p:cNvPr>
          <p:cNvSpPr/>
          <p:nvPr>
            <p:custDataLst>
              <p:tags r:id="rId11"/>
            </p:custDataLst>
          </p:nvPr>
        </p:nvSpPr>
        <p:spPr bwMode="auto">
          <a:xfrm>
            <a:off x="10469373" y="6428560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A2DCE105-99FB-FC0B-9B73-507D1632437D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742644" y="6541078"/>
            <a:ext cx="994266" cy="297554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2560E639-CAD2-9DE4-9159-02BF6F5046E7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7241993" y="6597351"/>
            <a:ext cx="182703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dirty="0">
                <a:latin typeface="Eurostile" panose="020B0504020202050204" pitchFamily="34" charset="77"/>
              </a:rPr>
              <a:t>https://</a:t>
            </a:r>
            <a:r>
              <a:rPr lang="fr-FR" sz="1200" dirty="0" err="1">
                <a:latin typeface="Eurostile" panose="020B0504020202050204" pitchFamily="34" charset="77"/>
              </a:rPr>
              <a:t>fr.vecteezy.com</a:t>
            </a:r>
            <a:endParaRPr lang="fr-FR" sz="1200" dirty="0">
              <a:latin typeface="Eurostile" panose="020B0504020202050204" pitchFamily="34" charset="77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2" name="Picture 12" descr="Le mammouth à &quot;l'oeil critique&quot; - Le journal créatif de EssZett">
            <a:extLst>
              <a:ext uri="{FF2B5EF4-FFF2-40B4-BE49-F238E27FC236}">
                <a16:creationId xmlns:a16="http://schemas.microsoft.com/office/drawing/2014/main" id="{C3259315-BFE6-E86A-DF03-BA726360F17B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823786" y="872915"/>
            <a:ext cx="8790809" cy="6122175"/>
          </a:xfrm>
          <a:prstGeom prst="rect">
            <a:avLst/>
          </a:prstGeom>
          <a:noFill/>
        </p:spPr>
      </p:pic>
      <p:sp>
        <p:nvSpPr>
          <p:cNvPr id="4" name="ZoneTexte 6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10797166" y="5865249"/>
            <a:ext cx="38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2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7" name="Picture 4" descr="Coloriage Homme préhistorique en Ligne Gratuit à imprimer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91855" y="4709408"/>
            <a:ext cx="1967386" cy="2181012"/>
          </a:xfrm>
          <a:prstGeom prst="rect">
            <a:avLst/>
          </a:prstGeom>
          <a:noFill/>
        </p:spPr>
      </p:pic>
      <p:sp>
        <p:nvSpPr>
          <p:cNvPr id="9" name="ZoneTexte 11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1004521" y="2624848"/>
            <a:ext cx="212412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4800" b="1">
                <a:solidFill>
                  <a:srgbClr val="C00000"/>
                </a:solidFill>
                <a:latin typeface="Eurostile"/>
              </a:rPr>
              <a:t>FUIR</a:t>
            </a:r>
            <a:r>
              <a:rPr lang="fr-FR" sz="8800" b="1">
                <a:solidFill>
                  <a:srgbClr val="C00000"/>
                </a:solidFill>
                <a:latin typeface="Eurostile"/>
              </a:rPr>
              <a:t> </a:t>
            </a:r>
            <a:endParaRPr/>
          </a:p>
        </p:txBody>
      </p:sp>
      <p:sp>
        <p:nvSpPr>
          <p:cNvPr id="10" name="ZoneTexte 1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4800" dirty="0">
                <a:latin typeface="Eurostile"/>
              </a:rPr>
              <a:t>Voici </a:t>
            </a:r>
            <a:r>
              <a:rPr lang="fr-FR" sz="4800" b="1" dirty="0">
                <a:latin typeface="Eurostile"/>
              </a:rPr>
              <a:t>l’option 1 </a:t>
            </a:r>
            <a:r>
              <a:rPr lang="fr-FR" sz="4800" dirty="0">
                <a:latin typeface="Eurostile"/>
              </a:rPr>
              <a:t>pour survivre au mammouth </a:t>
            </a:r>
            <a:endParaRPr dirty="0"/>
          </a:p>
        </p:txBody>
      </p:sp>
      <p:sp>
        <p:nvSpPr>
          <p:cNvPr id="11" name="Ellipse 2"/>
          <p:cNvSpPr/>
          <p:nvPr>
            <p:custDataLst>
              <p:tags r:id="rId6"/>
            </p:custDataLst>
          </p:nvPr>
        </p:nvSpPr>
        <p:spPr bwMode="auto">
          <a:xfrm>
            <a:off x="11169960" y="5865249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 b="1" dirty="0">
                <a:latin typeface="Eurostile"/>
              </a:rPr>
              <a:t>10</a:t>
            </a:r>
            <a:endParaRPr dirty="0"/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CD2A69C6-82DB-174C-7D6E-0A9972499A95}"/>
              </a:ext>
            </a:extLst>
          </p:cNvPr>
          <p:cNvSpPr/>
          <p:nvPr>
            <p:custDataLst>
              <p:tags r:id="rId7"/>
            </p:custDataLst>
          </p:nvPr>
        </p:nvSpPr>
        <p:spPr bwMode="auto">
          <a:xfrm>
            <a:off x="10469373" y="6428560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D296C82-1FEF-BCF7-88F0-BA289CBADB30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742644" y="6565518"/>
            <a:ext cx="994266" cy="297554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B6F4AB3D-D472-93BA-AFDA-4455363E3411}"/>
              </a:ext>
            </a:extLst>
          </p:cNvPr>
          <p:cNvSpPr txBox="1"/>
          <p:nvPr>
            <p:custDataLst>
              <p:tags r:id="rId9"/>
            </p:custDataLst>
          </p:nvPr>
        </p:nvSpPr>
        <p:spPr bwMode="auto">
          <a:xfrm>
            <a:off x="6825261" y="6613421"/>
            <a:ext cx="182703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dirty="0">
                <a:latin typeface="Eurostile" panose="020B0504020202050204" pitchFamily="34" charset="77"/>
              </a:rPr>
              <a:t>https://</a:t>
            </a:r>
            <a:r>
              <a:rPr lang="fr-FR" sz="1200" dirty="0" err="1">
                <a:latin typeface="Eurostile" panose="020B0504020202050204" pitchFamily="34" charset="77"/>
              </a:rPr>
              <a:t>fr.vecteezy.com</a:t>
            </a:r>
            <a:endParaRPr lang="fr-FR" sz="1200" dirty="0">
              <a:latin typeface="Eurostile" panose="020B0504020202050204" pitchFamily="34" charset="77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ZoneTexte 6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10797166" y="5865249"/>
            <a:ext cx="38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2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sp>
        <p:nvSpPr>
          <p:cNvPr id="6" name="Ellipse 4"/>
          <p:cNvSpPr/>
          <p:nvPr>
            <p:custDataLst>
              <p:tags r:id="rId2"/>
            </p:custDataLst>
          </p:nvPr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>
                <a:latin typeface="Eurostile"/>
              </a:rPr>
              <a:t>2</a:t>
            </a:r>
            <a:endParaRPr/>
          </a:p>
        </p:txBody>
      </p:sp>
      <p:pic>
        <p:nvPicPr>
          <p:cNvPr id="7" name="Picture 12" descr="Le mammouth à &quot;l'oeil critique&quot; - Le journal créatif de EssZett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823786" y="872915"/>
            <a:ext cx="8790809" cy="6122175"/>
          </a:xfrm>
          <a:prstGeom prst="rect">
            <a:avLst/>
          </a:prstGeom>
          <a:noFill/>
        </p:spPr>
      </p:pic>
      <p:sp>
        <p:nvSpPr>
          <p:cNvPr id="8" name="ZoneTexte 11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160507" y="2816952"/>
            <a:ext cx="36621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4800" b="1">
                <a:solidFill>
                  <a:srgbClr val="C00000"/>
                </a:solidFill>
                <a:latin typeface="Eurostile"/>
              </a:rPr>
              <a:t>COMBATTRE</a:t>
            </a:r>
            <a:endParaRPr/>
          </a:p>
        </p:txBody>
      </p:sp>
      <p:sp>
        <p:nvSpPr>
          <p:cNvPr id="9" name="ZoneTexte 1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0" y="44983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4800">
                <a:latin typeface="Eurostile"/>
              </a:rPr>
              <a:t>Voici </a:t>
            </a:r>
            <a:r>
              <a:rPr lang="fr-FR" sz="4800" b="1">
                <a:latin typeface="Eurostile"/>
              </a:rPr>
              <a:t>l’option 2 </a:t>
            </a:r>
            <a:r>
              <a:rPr lang="fr-FR" sz="4800">
                <a:latin typeface="Eurostile"/>
              </a:rPr>
              <a:t>pour survivre au mammouth </a:t>
            </a:r>
            <a:endParaRPr/>
          </a:p>
        </p:txBody>
      </p:sp>
      <p:pic>
        <p:nvPicPr>
          <p:cNvPr id="10" name="Picture 4" descr="Coloriage Homme préhistorique en Ligne Gratuit à imprimer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91855" y="4709408"/>
            <a:ext cx="1967386" cy="2181012"/>
          </a:xfrm>
          <a:prstGeom prst="rect">
            <a:avLst/>
          </a:prstGeom>
          <a:noFill/>
        </p:spPr>
      </p:pic>
      <p:sp>
        <p:nvSpPr>
          <p:cNvPr id="11" name="Ellipse 2"/>
          <p:cNvSpPr/>
          <p:nvPr>
            <p:custDataLst>
              <p:tags r:id="rId7"/>
            </p:custDataLst>
          </p:nvPr>
        </p:nvSpPr>
        <p:spPr bwMode="auto">
          <a:xfrm>
            <a:off x="11183815" y="5885097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 b="1" dirty="0">
                <a:latin typeface="Eurostile"/>
              </a:rPr>
              <a:t>11</a:t>
            </a:r>
            <a:endParaRPr dirty="0"/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EF12C9F8-C274-EE3D-40C3-197F4F8C9FD5}"/>
              </a:ext>
            </a:extLst>
          </p:cNvPr>
          <p:cNvSpPr/>
          <p:nvPr>
            <p:custDataLst>
              <p:tags r:id="rId8"/>
            </p:custDataLst>
          </p:nvPr>
        </p:nvSpPr>
        <p:spPr bwMode="auto">
          <a:xfrm>
            <a:off x="10469373" y="6428560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4A3C140-D2EE-C104-8719-D4E7295565F2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742644" y="6541078"/>
            <a:ext cx="994266" cy="297554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3BDA23F9-35E4-926F-3332-0A782365B716}"/>
              </a:ext>
            </a:extLst>
          </p:cNvPr>
          <p:cNvSpPr txBox="1"/>
          <p:nvPr>
            <p:custDataLst>
              <p:tags r:id="rId10"/>
            </p:custDataLst>
          </p:nvPr>
        </p:nvSpPr>
        <p:spPr bwMode="auto">
          <a:xfrm>
            <a:off x="7054011" y="6602978"/>
            <a:ext cx="182703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dirty="0">
                <a:latin typeface="Eurostile" panose="020B0504020202050204" pitchFamily="34" charset="77"/>
              </a:rPr>
              <a:t>https://</a:t>
            </a:r>
            <a:r>
              <a:rPr lang="fr-FR" sz="1200" dirty="0" err="1">
                <a:latin typeface="Eurostile" panose="020B0504020202050204" pitchFamily="34" charset="77"/>
              </a:rPr>
              <a:t>fr.vecteezy.com</a:t>
            </a:r>
            <a:endParaRPr lang="fr-FR" sz="1200" dirty="0">
              <a:latin typeface="Eurostile" panose="020B0504020202050204" pitchFamily="34" charset="77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Picture 4" descr="Coloriage Homme préhistorique en Ligne Gratuit à imprimer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180278" y="3177777"/>
            <a:ext cx="2424238" cy="2687472"/>
          </a:xfrm>
          <a:prstGeom prst="rect">
            <a:avLst/>
          </a:prstGeom>
          <a:noFill/>
        </p:spPr>
      </p:pic>
      <p:sp>
        <p:nvSpPr>
          <p:cNvPr id="7" name="ZoneTexte 10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1501882" y="199004"/>
            <a:ext cx="91882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5400" b="1" dirty="0">
                <a:latin typeface="Eurostile"/>
              </a:rPr>
              <a:t>La réponse de stress assure </a:t>
            </a:r>
            <a:r>
              <a:rPr lang="fr-FR" sz="5400" b="1" dirty="0">
                <a:solidFill>
                  <a:srgbClr val="C00000"/>
                </a:solidFill>
                <a:latin typeface="Eurostile"/>
              </a:rPr>
              <a:t>la survie </a:t>
            </a:r>
            <a:endParaRPr dirty="0"/>
          </a:p>
        </p:txBody>
      </p:sp>
      <p:pic>
        <p:nvPicPr>
          <p:cNvPr id="8" name="Picture 12" descr="Le mammouth à &quot;l'oeil critique&quot; - Le journal créatif de EssZett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25313" y="2806995"/>
            <a:ext cx="4330229" cy="3015698"/>
          </a:xfrm>
          <a:prstGeom prst="rect">
            <a:avLst/>
          </a:prstGeom>
          <a:noFill/>
        </p:spPr>
      </p:pic>
      <p:sp>
        <p:nvSpPr>
          <p:cNvPr id="9" name="ZoneTexte 19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5009803" y="5516307"/>
            <a:ext cx="14029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4800" b="1">
                <a:latin typeface="Eurostile"/>
              </a:rPr>
              <a:t>1 - 0</a:t>
            </a:r>
            <a:endParaRPr/>
          </a:p>
        </p:txBody>
      </p:sp>
      <p:sp>
        <p:nvSpPr>
          <p:cNvPr id="10" name="ZoneTexte 20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5193187" y="3429000"/>
            <a:ext cx="8819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4800">
                <a:latin typeface="Eurostile"/>
              </a:rPr>
              <a:t>VS</a:t>
            </a:r>
            <a:endParaRPr/>
          </a:p>
        </p:txBody>
      </p:sp>
      <p:pic>
        <p:nvPicPr>
          <p:cNvPr id="11" name="Picture 2" descr="👑 Couronne Emoji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 flipH="1">
            <a:off x="4041371" y="2806995"/>
            <a:ext cx="496720" cy="496720"/>
          </a:xfrm>
          <a:prstGeom prst="rect">
            <a:avLst/>
          </a:prstGeom>
          <a:noFill/>
        </p:spPr>
      </p:pic>
      <p:sp>
        <p:nvSpPr>
          <p:cNvPr id="2" name="Ellipse 5">
            <a:extLst>
              <a:ext uri="{FF2B5EF4-FFF2-40B4-BE49-F238E27FC236}">
                <a16:creationId xmlns:a16="http://schemas.microsoft.com/office/drawing/2014/main" id="{4E61A211-A7B4-826E-C0C0-1662A1AC2D57}"/>
              </a:ext>
            </a:extLst>
          </p:cNvPr>
          <p:cNvSpPr/>
          <p:nvPr>
            <p:custDataLst>
              <p:tags r:id="rId7"/>
            </p:custDataLst>
          </p:nvPr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3" name="Ellipse 7">
            <a:extLst>
              <a:ext uri="{FF2B5EF4-FFF2-40B4-BE49-F238E27FC236}">
                <a16:creationId xmlns:a16="http://schemas.microsoft.com/office/drawing/2014/main" id="{EA5498E6-4450-1222-2EE9-8441A18F1B44}"/>
              </a:ext>
            </a:extLst>
          </p:cNvPr>
          <p:cNvSpPr/>
          <p:nvPr>
            <p:custDataLst>
              <p:tags r:id="rId8"/>
            </p:custDataLst>
          </p:nvPr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5" name="Ellipse 10">
            <a:extLst>
              <a:ext uri="{FF2B5EF4-FFF2-40B4-BE49-F238E27FC236}">
                <a16:creationId xmlns:a16="http://schemas.microsoft.com/office/drawing/2014/main" id="{CF0B23CD-96FA-71D6-864F-46E4B09C6E67}"/>
              </a:ext>
            </a:extLst>
          </p:cNvPr>
          <p:cNvSpPr/>
          <p:nvPr>
            <p:custDataLst>
              <p:tags r:id="rId9"/>
            </p:custDataLst>
          </p:nvPr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6" name="ZoneTexte 11">
            <a:extLst>
              <a:ext uri="{FF2B5EF4-FFF2-40B4-BE49-F238E27FC236}">
                <a16:creationId xmlns:a16="http://schemas.microsoft.com/office/drawing/2014/main" id="{1E1B13F6-0EA6-872A-D61D-6BFFB69463E3}"/>
              </a:ext>
            </a:extLst>
          </p:cNvPr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10704512" y="5867980"/>
            <a:ext cx="5891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 dirty="0">
                <a:solidFill>
                  <a:schemeClr val="bg1"/>
                </a:solidFill>
                <a:latin typeface="Eurostile"/>
              </a:rPr>
              <a:t>12</a:t>
            </a:r>
            <a:endParaRPr b="1" dirty="0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7" name="Image 3">
            <a:extLst>
              <a:ext uri="{FF2B5EF4-FFF2-40B4-BE49-F238E27FC236}">
                <a16:creationId xmlns:a16="http://schemas.microsoft.com/office/drawing/2014/main" id="{886B9331-98A9-7D35-5941-4806F66826C6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9B78F00-6BBA-FEB8-6B18-FA21E8CDC68D}"/>
              </a:ext>
            </a:extLst>
          </p:cNvPr>
          <p:cNvSpPr txBox="1"/>
          <p:nvPr>
            <p:custDataLst>
              <p:tags r:id="rId12"/>
            </p:custDataLst>
          </p:nvPr>
        </p:nvSpPr>
        <p:spPr bwMode="auto">
          <a:xfrm>
            <a:off x="8877474" y="6537858"/>
            <a:ext cx="182703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dirty="0">
                <a:latin typeface="Eurostile" panose="020B0504020202050204" pitchFamily="34" charset="77"/>
              </a:rPr>
              <a:t>https://</a:t>
            </a:r>
            <a:r>
              <a:rPr lang="fr-FR" sz="1200" dirty="0" err="1">
                <a:latin typeface="Eurostile" panose="020B0504020202050204" pitchFamily="34" charset="77"/>
              </a:rPr>
              <a:t>fr.vecteezy.com</a:t>
            </a:r>
            <a:endParaRPr lang="fr-FR" sz="1200" dirty="0">
              <a:latin typeface="Eurostile" panose="020B0504020202050204" pitchFamily="34" charset="77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ZoneTexte 6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10797166" y="5865249"/>
            <a:ext cx="38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2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5" name="Picture 2" descr="GIFs de vagues de l'océan – USAGIF.com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0" y="-1"/>
            <a:ext cx="12662452" cy="7118353"/>
          </a:xfrm>
          <a:prstGeom prst="rect">
            <a:avLst/>
          </a:prstGeom>
          <a:noFill/>
        </p:spPr>
      </p:pic>
      <p:sp>
        <p:nvSpPr>
          <p:cNvPr id="6" name="ZoneTexte 1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-1032792" y="1534226"/>
            <a:ext cx="8222569" cy="34163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5400" b="1" dirty="0">
                <a:solidFill>
                  <a:schemeClr val="bg1"/>
                </a:solidFill>
                <a:latin typeface="Eurostile"/>
              </a:rPr>
              <a:t>Stress =</a:t>
            </a:r>
            <a:endParaRPr sz="5400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fr-FR" sz="5400" b="1" dirty="0">
                <a:solidFill>
                  <a:schemeClr val="bg1"/>
                </a:solidFill>
                <a:latin typeface="Eurostile"/>
              </a:rPr>
              <a:t>Puissante vague </a:t>
            </a:r>
            <a:br>
              <a:rPr lang="fr-FR" sz="5400" b="1" dirty="0">
                <a:solidFill>
                  <a:schemeClr val="bg1"/>
                </a:solidFill>
                <a:latin typeface="Eurostile"/>
              </a:rPr>
            </a:br>
            <a:r>
              <a:rPr lang="fr-FR" sz="5400" b="1" dirty="0">
                <a:solidFill>
                  <a:schemeClr val="bg1"/>
                </a:solidFill>
                <a:latin typeface="Eurostile"/>
              </a:rPr>
              <a:t>d’énergie</a:t>
            </a:r>
            <a:endParaRPr sz="5400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fr-FR" sz="5400" b="1" dirty="0">
                <a:latin typeface="Eurostile"/>
              </a:rPr>
              <a:t>  </a:t>
            </a:r>
            <a:endParaRPr lang="fr-FR" sz="5400" dirty="0">
              <a:latin typeface="Eurostile"/>
            </a:endParaRPr>
          </a:p>
        </p:txBody>
      </p:sp>
      <p:sp>
        <p:nvSpPr>
          <p:cNvPr id="13" name="Ellipse 2"/>
          <p:cNvSpPr/>
          <p:nvPr>
            <p:custDataLst>
              <p:tags r:id="rId4"/>
            </p:custDataLst>
          </p:nvPr>
        </p:nvSpPr>
        <p:spPr bwMode="auto">
          <a:xfrm>
            <a:off x="11210862" y="5865249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 b="1" dirty="0">
                <a:latin typeface="Eurostile"/>
              </a:rPr>
              <a:t>13</a:t>
            </a:r>
            <a:endParaRPr dirty="0"/>
          </a:p>
        </p:txBody>
      </p:sp>
      <p:pic>
        <p:nvPicPr>
          <p:cNvPr id="2" name="Picture 10">
            <a:extLst>
              <a:ext uri="{FF2B5EF4-FFF2-40B4-BE49-F238E27FC236}">
                <a16:creationId xmlns:a16="http://schemas.microsoft.com/office/drawing/2014/main" id="{4A48CC7C-EF95-BAB1-2509-4C10527B5562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767408" y="4152907"/>
            <a:ext cx="797639" cy="797639"/>
          </a:xfrm>
          <a:prstGeom prst="rect">
            <a:avLst/>
          </a:prstGeom>
        </p:spPr>
      </p:pic>
      <p:pic>
        <p:nvPicPr>
          <p:cNvPr id="3" name="Picture 10">
            <a:extLst>
              <a:ext uri="{FF2B5EF4-FFF2-40B4-BE49-F238E27FC236}">
                <a16:creationId xmlns:a16="http://schemas.microsoft.com/office/drawing/2014/main" id="{A696C569-00FB-BFC9-FF42-D9AEB88E8C17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601109" y="4152907"/>
            <a:ext cx="797639" cy="797639"/>
          </a:xfrm>
          <a:prstGeom prst="rect">
            <a:avLst/>
          </a:prstGeom>
        </p:spPr>
      </p:pic>
      <p:pic>
        <p:nvPicPr>
          <p:cNvPr id="14" name="Picture 10">
            <a:extLst>
              <a:ext uri="{FF2B5EF4-FFF2-40B4-BE49-F238E27FC236}">
                <a16:creationId xmlns:a16="http://schemas.microsoft.com/office/drawing/2014/main" id="{EFC41AA9-3879-60D7-4CC4-10E96CF32C88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2433439" y="4153751"/>
            <a:ext cx="797639" cy="797639"/>
          </a:xfrm>
          <a:prstGeom prst="rect">
            <a:avLst/>
          </a:prstGeom>
        </p:spPr>
      </p:pic>
      <p:pic>
        <p:nvPicPr>
          <p:cNvPr id="15" name="Picture 10">
            <a:extLst>
              <a:ext uri="{FF2B5EF4-FFF2-40B4-BE49-F238E27FC236}">
                <a16:creationId xmlns:a16="http://schemas.microsoft.com/office/drawing/2014/main" id="{ED65FD9B-AC73-73B6-03EA-F419DD4E18B6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3255539" y="4153750"/>
            <a:ext cx="797639" cy="797639"/>
          </a:xfrm>
          <a:prstGeom prst="rect">
            <a:avLst/>
          </a:prstGeom>
        </p:spPr>
      </p:pic>
      <p:pic>
        <p:nvPicPr>
          <p:cNvPr id="16" name="Picture 10">
            <a:extLst>
              <a:ext uri="{FF2B5EF4-FFF2-40B4-BE49-F238E27FC236}">
                <a16:creationId xmlns:a16="http://schemas.microsoft.com/office/drawing/2014/main" id="{34CE6498-01EA-EC95-F712-133179A9428F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4037478" y="4152907"/>
            <a:ext cx="797639" cy="797639"/>
          </a:xfrm>
          <a:prstGeom prst="rect">
            <a:avLst/>
          </a:prstGeom>
        </p:spPr>
      </p:pic>
      <p:pic>
        <p:nvPicPr>
          <p:cNvPr id="17" name="Picture 10">
            <a:extLst>
              <a:ext uri="{FF2B5EF4-FFF2-40B4-BE49-F238E27FC236}">
                <a16:creationId xmlns:a16="http://schemas.microsoft.com/office/drawing/2014/main" id="{FE04BB9A-7328-11F4-373B-EA6160FCE597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4819417" y="4152907"/>
            <a:ext cx="797639" cy="797639"/>
          </a:xfrm>
          <a:prstGeom prst="rect">
            <a:avLst/>
          </a:prstGeom>
        </p:spPr>
      </p:pic>
      <p:sp>
        <p:nvSpPr>
          <p:cNvPr id="7" name="Ellipse 10">
            <a:extLst>
              <a:ext uri="{FF2B5EF4-FFF2-40B4-BE49-F238E27FC236}">
                <a16:creationId xmlns:a16="http://schemas.microsoft.com/office/drawing/2014/main" id="{6A7A7E9E-8E2E-739F-C398-41A2ACE215BC}"/>
              </a:ext>
            </a:extLst>
          </p:cNvPr>
          <p:cNvSpPr/>
          <p:nvPr>
            <p:custDataLst>
              <p:tags r:id="rId11"/>
            </p:custDataLst>
          </p:nvPr>
        </p:nvSpPr>
        <p:spPr bwMode="auto">
          <a:xfrm>
            <a:off x="10426935" y="6356499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pic>
        <p:nvPicPr>
          <p:cNvPr id="8" name="Image 3">
            <a:extLst>
              <a:ext uri="{FF2B5EF4-FFF2-40B4-BE49-F238E27FC236}">
                <a16:creationId xmlns:a16="http://schemas.microsoft.com/office/drawing/2014/main" id="{B3C6BA03-6B79-B332-1E56-CE382D45B6BF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686682" y="6716778"/>
            <a:ext cx="994266" cy="29755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14E6151E-6933-49B8-A4F0-476F630446A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6265" y="404193"/>
            <a:ext cx="3136900" cy="4394200"/>
          </a:xfrm>
          <a:prstGeom prst="rect">
            <a:avLst/>
          </a:prstGeom>
        </p:spPr>
      </p:pic>
      <p:sp>
        <p:nvSpPr>
          <p:cNvPr id="4" name="Ellipse 5"/>
          <p:cNvSpPr/>
          <p:nvPr>
            <p:custDataLst>
              <p:tags r:id="rId2"/>
            </p:custDataLst>
          </p:nvPr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Ellipse 7"/>
          <p:cNvSpPr/>
          <p:nvPr>
            <p:custDataLst>
              <p:tags r:id="rId3"/>
            </p:custDataLst>
          </p:nvPr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1"/>
          <p:cNvSpPr/>
          <p:nvPr>
            <p:custDataLst>
              <p:tags r:id="rId4"/>
            </p:custDataLst>
          </p:nvPr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Ellipse 6"/>
          <p:cNvSpPr/>
          <p:nvPr>
            <p:custDataLst>
              <p:tags r:id="rId5"/>
            </p:custDataLst>
          </p:nvPr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8" name="Connecteur droit 8"/>
          <p:cNvCxnSpPr>
            <a:cxnSpLocks/>
          </p:cNvCxnSpPr>
          <p:nvPr>
            <p:custDataLst>
              <p:tags r:id="rId6"/>
            </p:custDataLst>
          </p:nvPr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Ellipse 10"/>
          <p:cNvSpPr/>
          <p:nvPr>
            <p:custDataLst>
              <p:tags r:id="rId7"/>
            </p:custDataLst>
          </p:nvPr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ZoneTexte 11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10703161" y="5867980"/>
            <a:ext cx="585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 dirty="0">
                <a:solidFill>
                  <a:schemeClr val="bg1"/>
                </a:solidFill>
                <a:latin typeface="Eurostile"/>
              </a:rPr>
              <a:t>14</a:t>
            </a:r>
            <a:endParaRPr b="1" dirty="0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1" name="Image 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2" name="ZoneTexte 23"/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1302727" y="1840493"/>
            <a:ext cx="702552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5400" b="1" dirty="0">
                <a:latin typeface="Eurostile"/>
              </a:rPr>
              <a:t>Voici </a:t>
            </a:r>
            <a:r>
              <a:rPr lang="fr-FR" sz="5400" b="1" i="1" u="sng" dirty="0">
                <a:latin typeface="Eurostile"/>
              </a:rPr>
              <a:t>scientifiquement</a:t>
            </a:r>
            <a:r>
              <a:rPr lang="fr-FR" sz="5400" b="1" dirty="0">
                <a:latin typeface="Eurostile"/>
              </a:rPr>
              <a:t> ce qui se passe dans ton corps quand </a:t>
            </a:r>
            <a:br>
              <a:rPr lang="fr-FR" sz="5400" b="1" dirty="0">
                <a:latin typeface="Eurostile"/>
              </a:rPr>
            </a:br>
            <a:r>
              <a:rPr lang="fr-FR" sz="5400" b="1" dirty="0">
                <a:latin typeface="Eurostile"/>
              </a:rPr>
              <a:t>tu es </a:t>
            </a:r>
            <a:r>
              <a:rPr lang="fr-FR" sz="5400" b="1" dirty="0" err="1">
                <a:latin typeface="Eurostile"/>
              </a:rPr>
              <a:t>stressé.e</a:t>
            </a:r>
            <a:r>
              <a:rPr lang="fr-FR" sz="5400" b="1" dirty="0">
                <a:latin typeface="Eurostile"/>
              </a:rPr>
              <a:t> : </a:t>
            </a:r>
            <a:endParaRPr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llipse 5"/>
          <p:cNvSpPr/>
          <p:nvPr>
            <p:custDataLst>
              <p:tags r:id="rId1"/>
            </p:custDataLst>
          </p:nvPr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Ellipse 7"/>
          <p:cNvSpPr/>
          <p:nvPr>
            <p:custDataLst>
              <p:tags r:id="rId2"/>
            </p:custDataLst>
          </p:nvPr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1"/>
          <p:cNvSpPr/>
          <p:nvPr>
            <p:custDataLst>
              <p:tags r:id="rId3"/>
            </p:custDataLst>
          </p:nvPr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Ellipse 6"/>
          <p:cNvSpPr/>
          <p:nvPr>
            <p:custDataLst>
              <p:tags r:id="rId4"/>
            </p:custDataLst>
          </p:nvPr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8" name="Connecteur droit 8"/>
          <p:cNvCxnSpPr>
            <a:cxnSpLocks/>
          </p:cNvCxnSpPr>
          <p:nvPr>
            <p:custDataLst>
              <p:tags r:id="rId5"/>
            </p:custDataLst>
          </p:nvPr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Ellipse 10"/>
          <p:cNvSpPr/>
          <p:nvPr>
            <p:custDataLst>
              <p:tags r:id="rId6"/>
            </p:custDataLst>
          </p:nvPr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ZoneTexte 11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10708443" y="5865249"/>
            <a:ext cx="575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 dirty="0">
                <a:solidFill>
                  <a:schemeClr val="bg1"/>
                </a:solidFill>
                <a:latin typeface="Eurostile"/>
              </a:rPr>
              <a:t>15</a:t>
            </a:r>
            <a:endParaRPr b="1" dirty="0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1" name="Image 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3" name="ZoneTexte 2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0" y="1054694"/>
            <a:ext cx="12191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5400" dirty="0">
                <a:latin typeface="Eurostile"/>
              </a:rPr>
              <a:t>Ta respiration s’accélère </a:t>
            </a:r>
            <a:endParaRPr dirty="0"/>
          </a:p>
        </p:txBody>
      </p:sp>
      <p:sp>
        <p:nvSpPr>
          <p:cNvPr id="14" name="Bulle rectangulaire à coins arrondis 4"/>
          <p:cNvSpPr/>
          <p:nvPr>
            <p:custDataLst>
              <p:tags r:id="rId10"/>
            </p:custDataLst>
          </p:nvPr>
        </p:nvSpPr>
        <p:spPr bwMode="auto">
          <a:xfrm>
            <a:off x="218675" y="5096520"/>
            <a:ext cx="2577882" cy="1138061"/>
          </a:xfrm>
          <a:prstGeom prst="wedgeRoundRectCallout">
            <a:avLst>
              <a:gd name="adj1" fmla="val -22570"/>
              <a:gd name="adj2" fmla="val 79317"/>
              <a:gd name="adj3" fmla="val 16667"/>
            </a:avLst>
          </a:pr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 sz="2800" dirty="0">
                <a:solidFill>
                  <a:schemeClr val="tx1"/>
                </a:solidFill>
                <a:latin typeface="Eurostile"/>
              </a:rPr>
              <a:t>Pourquoi selon toi ?</a:t>
            </a:r>
            <a:endParaRPr dirty="0"/>
          </a:p>
        </p:txBody>
      </p:sp>
      <p:pic>
        <p:nvPicPr>
          <p:cNvPr id="2" name="Picture 2" descr="Cristiano Ronaldo Ronaldo Portugal GIF - Cristiano Ronaldo Ronaldo Portugal  Ronaldo - Discover &amp; Share GIFs">
            <a:extLst>
              <a:ext uri="{FF2B5EF4-FFF2-40B4-BE49-F238E27FC236}">
                <a16:creationId xmlns:a16="http://schemas.microsoft.com/office/drawing/2014/main" id="{860AA794-F594-499D-2F28-68888CC335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3436" y="2116617"/>
            <a:ext cx="6515100" cy="3636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llipse 5"/>
          <p:cNvSpPr/>
          <p:nvPr>
            <p:custDataLst>
              <p:tags r:id="rId1"/>
            </p:custDataLst>
          </p:nvPr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Ellipse 7"/>
          <p:cNvSpPr/>
          <p:nvPr>
            <p:custDataLst>
              <p:tags r:id="rId2"/>
            </p:custDataLst>
          </p:nvPr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1"/>
          <p:cNvSpPr/>
          <p:nvPr>
            <p:custDataLst>
              <p:tags r:id="rId3"/>
            </p:custDataLst>
          </p:nvPr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Ellipse 6"/>
          <p:cNvSpPr/>
          <p:nvPr>
            <p:custDataLst>
              <p:tags r:id="rId4"/>
            </p:custDataLst>
          </p:nvPr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8" name="Connecteur droit 8"/>
          <p:cNvCxnSpPr>
            <a:cxnSpLocks/>
          </p:cNvCxnSpPr>
          <p:nvPr>
            <p:custDataLst>
              <p:tags r:id="rId5"/>
            </p:custDataLst>
          </p:nvPr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Ellipse 10"/>
          <p:cNvSpPr/>
          <p:nvPr>
            <p:custDataLst>
              <p:tags r:id="rId6"/>
            </p:custDataLst>
          </p:nvPr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pic>
        <p:nvPicPr>
          <p:cNvPr id="11" name="Image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2" name="ZoneTexte 2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0" y="1065932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5400">
                <a:latin typeface="Eurostile"/>
              </a:rPr>
              <a:t>Ton cœur bat plus vite </a:t>
            </a:r>
            <a:endParaRPr/>
          </a:p>
        </p:txBody>
      </p:sp>
      <p:sp>
        <p:nvSpPr>
          <p:cNvPr id="14" name="Bulle rectangulaire à coins arrondis 4"/>
          <p:cNvSpPr/>
          <p:nvPr>
            <p:custDataLst>
              <p:tags r:id="rId9"/>
            </p:custDataLst>
          </p:nvPr>
        </p:nvSpPr>
        <p:spPr bwMode="auto">
          <a:xfrm>
            <a:off x="303136" y="5138362"/>
            <a:ext cx="2624512" cy="1138061"/>
          </a:xfrm>
          <a:prstGeom prst="wedgeRoundRectCallout">
            <a:avLst>
              <a:gd name="adj1" fmla="val -22570"/>
              <a:gd name="adj2" fmla="val 79317"/>
              <a:gd name="adj3" fmla="val 16667"/>
            </a:avLst>
          </a:pr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 sz="2800" dirty="0">
                <a:solidFill>
                  <a:schemeClr val="tx1"/>
                </a:solidFill>
                <a:latin typeface="Eurostile"/>
              </a:rPr>
              <a:t>Pourquoi selon toi ?</a:t>
            </a:r>
            <a:endParaRPr dirty="0"/>
          </a:p>
        </p:txBody>
      </p:sp>
      <p:sp>
        <p:nvSpPr>
          <p:cNvPr id="2" name="ZoneTexte 11">
            <a:extLst>
              <a:ext uri="{FF2B5EF4-FFF2-40B4-BE49-F238E27FC236}">
                <a16:creationId xmlns:a16="http://schemas.microsoft.com/office/drawing/2014/main" id="{12CD31A3-95BD-D754-846B-9A4E471986BC}"/>
              </a:ext>
            </a:extLst>
          </p:cNvPr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10708443" y="5865249"/>
            <a:ext cx="575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 dirty="0">
                <a:solidFill>
                  <a:schemeClr val="bg1"/>
                </a:solidFill>
                <a:latin typeface="Eurostile"/>
              </a:rPr>
              <a:t>16</a:t>
            </a:r>
            <a:endParaRPr b="1" dirty="0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3" name="Picture 2" descr="Heart Beating Gif">
            <a:extLst>
              <a:ext uri="{FF2B5EF4-FFF2-40B4-BE49-F238E27FC236}">
                <a16:creationId xmlns:a16="http://schemas.microsoft.com/office/drawing/2014/main" id="{FB186C9F-0EB1-5A80-7819-27E035C24F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753" y="2277815"/>
            <a:ext cx="6102350" cy="3429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llipse 5"/>
          <p:cNvSpPr/>
          <p:nvPr>
            <p:custDataLst>
              <p:tags r:id="rId1"/>
            </p:custDataLst>
          </p:nvPr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Ellipse 7"/>
          <p:cNvSpPr/>
          <p:nvPr>
            <p:custDataLst>
              <p:tags r:id="rId2"/>
            </p:custDataLst>
          </p:nvPr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1"/>
          <p:cNvSpPr/>
          <p:nvPr>
            <p:custDataLst>
              <p:tags r:id="rId3"/>
            </p:custDataLst>
          </p:nvPr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Ellipse 6"/>
          <p:cNvSpPr/>
          <p:nvPr>
            <p:custDataLst>
              <p:tags r:id="rId4"/>
            </p:custDataLst>
          </p:nvPr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8" name="Connecteur droit 8"/>
          <p:cNvCxnSpPr>
            <a:cxnSpLocks/>
          </p:cNvCxnSpPr>
          <p:nvPr>
            <p:custDataLst>
              <p:tags r:id="rId5"/>
            </p:custDataLst>
          </p:nvPr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Ellipse 10"/>
          <p:cNvSpPr/>
          <p:nvPr>
            <p:custDataLst>
              <p:tags r:id="rId6"/>
            </p:custDataLst>
          </p:nvPr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pic>
        <p:nvPicPr>
          <p:cNvPr id="11" name="Image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2" name="ZoneTexte 2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0" y="1054694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5400">
                <a:latin typeface="Eurostile"/>
              </a:rPr>
              <a:t>Tes pupilles se dilatent </a:t>
            </a:r>
            <a:endParaRPr/>
          </a:p>
        </p:txBody>
      </p:sp>
      <p:sp>
        <p:nvSpPr>
          <p:cNvPr id="14" name="Bulle rectangulaire à coins arrondis 9"/>
          <p:cNvSpPr/>
          <p:nvPr>
            <p:custDataLst>
              <p:tags r:id="rId9"/>
            </p:custDataLst>
          </p:nvPr>
        </p:nvSpPr>
        <p:spPr bwMode="auto">
          <a:xfrm>
            <a:off x="523128" y="5070207"/>
            <a:ext cx="2692551" cy="1138061"/>
          </a:xfrm>
          <a:prstGeom prst="wedgeRoundRectCallout">
            <a:avLst>
              <a:gd name="adj1" fmla="val -22570"/>
              <a:gd name="adj2" fmla="val 79317"/>
              <a:gd name="adj3" fmla="val 16667"/>
            </a:avLst>
          </a:pr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 sz="2800" dirty="0">
                <a:solidFill>
                  <a:schemeClr val="tx1"/>
                </a:solidFill>
                <a:latin typeface="Eurostile"/>
              </a:rPr>
              <a:t>Pourquoi selon toi ?</a:t>
            </a:r>
            <a:endParaRPr dirty="0"/>
          </a:p>
        </p:txBody>
      </p:sp>
      <p:sp>
        <p:nvSpPr>
          <p:cNvPr id="2" name="ZoneTexte 11">
            <a:extLst>
              <a:ext uri="{FF2B5EF4-FFF2-40B4-BE49-F238E27FC236}">
                <a16:creationId xmlns:a16="http://schemas.microsoft.com/office/drawing/2014/main" id="{BDA0FEE9-72D4-6ED2-8263-4C4F22AD9D47}"/>
              </a:ext>
            </a:extLst>
          </p:cNvPr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10708443" y="5865249"/>
            <a:ext cx="575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 dirty="0">
                <a:solidFill>
                  <a:schemeClr val="bg1"/>
                </a:solidFill>
                <a:latin typeface="Eurostile"/>
              </a:rPr>
              <a:t>17</a:t>
            </a:r>
            <a:endParaRPr b="1" dirty="0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3" name="Picture 4" descr="Pupil dilation GIFs - Obtenez le meilleur gif sur GIFER">
            <a:extLst>
              <a:ext uri="{FF2B5EF4-FFF2-40B4-BE49-F238E27FC236}">
                <a16:creationId xmlns:a16="http://schemas.microsoft.com/office/drawing/2014/main" id="{2E9ACD1E-0725-5C8B-B8FF-286390C372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9348" y="2165578"/>
            <a:ext cx="4244285" cy="4295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llipse 5"/>
          <p:cNvSpPr/>
          <p:nvPr>
            <p:custDataLst>
              <p:tags r:id="rId1"/>
            </p:custDataLst>
          </p:nvPr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Ellipse 7"/>
          <p:cNvSpPr/>
          <p:nvPr>
            <p:custDataLst>
              <p:tags r:id="rId2"/>
            </p:custDataLst>
          </p:nvPr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1"/>
          <p:cNvSpPr/>
          <p:nvPr>
            <p:custDataLst>
              <p:tags r:id="rId3"/>
            </p:custDataLst>
          </p:nvPr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Ellipse 6"/>
          <p:cNvSpPr/>
          <p:nvPr>
            <p:custDataLst>
              <p:tags r:id="rId4"/>
            </p:custDataLst>
          </p:nvPr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8" name="Connecteur droit 8"/>
          <p:cNvCxnSpPr>
            <a:cxnSpLocks/>
          </p:cNvCxnSpPr>
          <p:nvPr>
            <p:custDataLst>
              <p:tags r:id="rId5"/>
            </p:custDataLst>
          </p:nvPr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Ellipse 10"/>
          <p:cNvSpPr/>
          <p:nvPr>
            <p:custDataLst>
              <p:tags r:id="rId6"/>
            </p:custDataLst>
          </p:nvPr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ZoneTexte 11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10730521" y="5865249"/>
            <a:ext cx="614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 dirty="0">
                <a:solidFill>
                  <a:schemeClr val="bg1"/>
                </a:solidFill>
                <a:latin typeface="Eurostile"/>
              </a:rPr>
              <a:t>18</a:t>
            </a:r>
            <a:endParaRPr b="1" dirty="0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1" name="Image 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2" name="ZoneTexte 2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178364" y="1077869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5400" dirty="0">
                <a:latin typeface="Eurostile"/>
              </a:rPr>
              <a:t>Tes muscles se tendent </a:t>
            </a:r>
            <a:endParaRPr dirty="0"/>
          </a:p>
        </p:txBody>
      </p:sp>
      <p:sp>
        <p:nvSpPr>
          <p:cNvPr id="14" name="Bulle rectangulaire à coins arrondis 4"/>
          <p:cNvSpPr/>
          <p:nvPr>
            <p:custDataLst>
              <p:tags r:id="rId10"/>
            </p:custDataLst>
          </p:nvPr>
        </p:nvSpPr>
        <p:spPr bwMode="auto">
          <a:xfrm>
            <a:off x="523129" y="5070207"/>
            <a:ext cx="2711242" cy="1138061"/>
          </a:xfrm>
          <a:prstGeom prst="wedgeRoundRectCallout">
            <a:avLst>
              <a:gd name="adj1" fmla="val -22570"/>
              <a:gd name="adj2" fmla="val 79317"/>
              <a:gd name="adj3" fmla="val 16667"/>
            </a:avLst>
          </a:pr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 sz="2800" dirty="0">
                <a:solidFill>
                  <a:schemeClr val="tx1"/>
                </a:solidFill>
                <a:latin typeface="Eurostile"/>
              </a:rPr>
              <a:t>Pourquoi selon toi ?</a:t>
            </a:r>
            <a:endParaRPr dirty="0"/>
          </a:p>
        </p:txBody>
      </p:sp>
      <p:pic>
        <p:nvPicPr>
          <p:cNvPr id="2" name="Picture 2" descr="Flexing Muscle Growth by Doodley on DeviantArt">
            <a:extLst>
              <a:ext uri="{FF2B5EF4-FFF2-40B4-BE49-F238E27FC236}">
                <a16:creationId xmlns:a16="http://schemas.microsoft.com/office/drawing/2014/main" id="{F3FD04F5-BD84-5F6F-0566-70153F3603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388" y="1966349"/>
            <a:ext cx="5994400" cy="389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llipse 5"/>
          <p:cNvSpPr/>
          <p:nvPr>
            <p:custDataLst>
              <p:tags r:id="rId1"/>
            </p:custDataLst>
          </p:nvPr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Ellipse 7"/>
          <p:cNvSpPr/>
          <p:nvPr>
            <p:custDataLst>
              <p:tags r:id="rId2"/>
            </p:custDataLst>
          </p:nvPr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Titr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 bwMode="auto">
          <a:xfrm>
            <a:off x="1158988" y="1912597"/>
            <a:ext cx="10124291" cy="83932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fr-FR" sz="5400" b="1" dirty="0">
                <a:latin typeface="Eurostile"/>
              </a:rPr>
              <a:t>ON JASE </a:t>
            </a:r>
            <a:endParaRPr dirty="0"/>
          </a:p>
        </p:txBody>
      </p:sp>
      <p:sp>
        <p:nvSpPr>
          <p:cNvPr id="7" name="Ellipse 1"/>
          <p:cNvSpPr/>
          <p:nvPr>
            <p:custDataLst>
              <p:tags r:id="rId4"/>
            </p:custDataLst>
          </p:nvPr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8" name="Ellipse 6"/>
          <p:cNvSpPr/>
          <p:nvPr>
            <p:custDataLst>
              <p:tags r:id="rId5"/>
            </p:custDataLst>
          </p:nvPr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9" name="Connecteur droit 8"/>
          <p:cNvCxnSpPr>
            <a:cxnSpLocks/>
          </p:cNvCxnSpPr>
          <p:nvPr>
            <p:custDataLst>
              <p:tags r:id="rId6"/>
            </p:custDataLst>
          </p:nvPr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Ellipse 10"/>
          <p:cNvSpPr/>
          <p:nvPr>
            <p:custDataLst>
              <p:tags r:id="rId7"/>
            </p:custDataLst>
          </p:nvPr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1" name="ZoneTexte 11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10811021" y="5865249"/>
            <a:ext cx="38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1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2" name="Image 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3" name="ZoneTexte 2"/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3475460" y="2770257"/>
            <a:ext cx="549220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fr-FR" sz="4000" dirty="0">
                <a:latin typeface="Eurostile"/>
              </a:rPr>
              <a:t>En général comment sais-tu que </a:t>
            </a:r>
            <a:endParaRPr dirty="0"/>
          </a:p>
          <a:p>
            <a:pPr algn="ctr">
              <a:defRPr/>
            </a:pPr>
            <a:r>
              <a:rPr lang="fr-FR" sz="4000" dirty="0">
                <a:latin typeface="Eurostile"/>
              </a:rPr>
              <a:t>tu es </a:t>
            </a:r>
            <a:r>
              <a:rPr lang="fr-FR" sz="4000" dirty="0" err="1">
                <a:latin typeface="Eurostile"/>
              </a:rPr>
              <a:t>stressé.e</a:t>
            </a:r>
            <a:r>
              <a:rPr lang="fr-FR" sz="4000" dirty="0">
                <a:latin typeface="Eurostile"/>
              </a:rPr>
              <a:t> ?</a:t>
            </a:r>
            <a:endParaRPr dirty="0"/>
          </a:p>
        </p:txBody>
      </p:sp>
      <p:sp>
        <p:nvSpPr>
          <p:cNvPr id="14" name="Bulle rectangulaire 12"/>
          <p:cNvSpPr/>
          <p:nvPr>
            <p:custDataLst>
              <p:tags r:id="rId11"/>
            </p:custDataLst>
          </p:nvPr>
        </p:nvSpPr>
        <p:spPr bwMode="auto">
          <a:xfrm>
            <a:off x="590213" y="5343006"/>
            <a:ext cx="7902043" cy="821355"/>
          </a:xfrm>
          <a:prstGeom prst="wedgeRectCallout">
            <a:avLst>
              <a:gd name="adj1" fmla="val -36393"/>
              <a:gd name="adj2" fmla="val 95121"/>
            </a:avLst>
          </a:prstGeom>
          <a:solidFill>
            <a:schemeClr val="bg1"/>
          </a:solidFill>
          <a:ln w="984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 sz="2800" b="1">
                <a:solidFill>
                  <a:schemeClr val="tx1"/>
                </a:solidFill>
                <a:latin typeface="Eurostile"/>
              </a:rPr>
              <a:t>Pssst! Pense à ce qui se passe dans ton corps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llipse 5"/>
          <p:cNvSpPr/>
          <p:nvPr>
            <p:custDataLst>
              <p:tags r:id="rId1"/>
            </p:custDataLst>
          </p:nvPr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Ellipse 7"/>
          <p:cNvSpPr/>
          <p:nvPr>
            <p:custDataLst>
              <p:tags r:id="rId2"/>
            </p:custDataLst>
          </p:nvPr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1"/>
          <p:cNvSpPr/>
          <p:nvPr>
            <p:custDataLst>
              <p:tags r:id="rId3"/>
            </p:custDataLst>
          </p:nvPr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Ellipse 6"/>
          <p:cNvSpPr/>
          <p:nvPr>
            <p:custDataLst>
              <p:tags r:id="rId4"/>
            </p:custDataLst>
          </p:nvPr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8" name="Connecteur droit 8"/>
          <p:cNvCxnSpPr>
            <a:cxnSpLocks/>
          </p:cNvCxnSpPr>
          <p:nvPr>
            <p:custDataLst>
              <p:tags r:id="rId5"/>
            </p:custDataLst>
          </p:nvPr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Ellipse 10"/>
          <p:cNvSpPr/>
          <p:nvPr>
            <p:custDataLst>
              <p:tags r:id="rId6"/>
            </p:custDataLst>
          </p:nvPr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ZoneTexte 11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10731779" y="5865249"/>
            <a:ext cx="719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 dirty="0">
                <a:solidFill>
                  <a:schemeClr val="bg1"/>
                </a:solidFill>
                <a:latin typeface="Eurostile"/>
              </a:rPr>
              <a:t>19</a:t>
            </a:r>
            <a:endParaRPr b="1" dirty="0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1" name="Image 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2" name="ZoneTexte 2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0" y="908507"/>
            <a:ext cx="12191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5400">
                <a:latin typeface="Eurostile"/>
              </a:rPr>
              <a:t>Tu transpires </a:t>
            </a:r>
            <a:endParaRPr/>
          </a:p>
        </p:txBody>
      </p:sp>
      <p:sp>
        <p:nvSpPr>
          <p:cNvPr id="14" name="Bulle rectangulaire à coins arrondis 4"/>
          <p:cNvSpPr/>
          <p:nvPr>
            <p:custDataLst>
              <p:tags r:id="rId10"/>
            </p:custDataLst>
          </p:nvPr>
        </p:nvSpPr>
        <p:spPr bwMode="auto">
          <a:xfrm>
            <a:off x="161698" y="5070207"/>
            <a:ext cx="2013466" cy="1164373"/>
          </a:xfrm>
          <a:prstGeom prst="wedgeRoundRectCallout">
            <a:avLst>
              <a:gd name="adj1" fmla="val -22570"/>
              <a:gd name="adj2" fmla="val 79317"/>
              <a:gd name="adj3" fmla="val 16667"/>
            </a:avLst>
          </a:pr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 sz="2800" dirty="0">
                <a:solidFill>
                  <a:schemeClr val="tx1"/>
                </a:solidFill>
                <a:latin typeface="Eurostile"/>
              </a:rPr>
              <a:t>Pourquoi selon toi ?</a:t>
            </a:r>
            <a:endParaRPr dirty="0"/>
          </a:p>
        </p:txBody>
      </p:sp>
      <p:pic>
        <p:nvPicPr>
          <p:cNvPr id="2" name="Picture 2" descr="Pure-sweat GIFs - Get the best GIF on GIPHY">
            <a:extLst>
              <a:ext uri="{FF2B5EF4-FFF2-40B4-BE49-F238E27FC236}">
                <a16:creationId xmlns:a16="http://schemas.microsoft.com/office/drawing/2014/main" id="{7C7A8016-4E30-BF01-A790-B6D10E7638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6660" y="1920685"/>
            <a:ext cx="7162326" cy="4028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llipse 5"/>
          <p:cNvSpPr/>
          <p:nvPr>
            <p:custDataLst>
              <p:tags r:id="rId1"/>
            </p:custDataLst>
          </p:nvPr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Ellipse 7"/>
          <p:cNvSpPr/>
          <p:nvPr>
            <p:custDataLst>
              <p:tags r:id="rId2"/>
            </p:custDataLst>
          </p:nvPr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1"/>
          <p:cNvSpPr/>
          <p:nvPr>
            <p:custDataLst>
              <p:tags r:id="rId3"/>
            </p:custDataLst>
          </p:nvPr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Ellipse 6"/>
          <p:cNvSpPr/>
          <p:nvPr>
            <p:custDataLst>
              <p:tags r:id="rId4"/>
            </p:custDataLst>
          </p:nvPr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8" name="Connecteur droit 8"/>
          <p:cNvCxnSpPr>
            <a:cxnSpLocks/>
          </p:cNvCxnSpPr>
          <p:nvPr>
            <p:custDataLst>
              <p:tags r:id="rId5"/>
            </p:custDataLst>
          </p:nvPr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Ellipse 10"/>
          <p:cNvSpPr/>
          <p:nvPr>
            <p:custDataLst>
              <p:tags r:id="rId6"/>
            </p:custDataLst>
          </p:nvPr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pic>
        <p:nvPicPr>
          <p:cNvPr id="10" name="Image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1" name="ZoneTexte 2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0" y="959904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5400">
                <a:latin typeface="Eurostile"/>
              </a:rPr>
              <a:t>Tes poils se dressent </a:t>
            </a:r>
            <a:endParaRPr/>
          </a:p>
        </p:txBody>
      </p:sp>
      <p:sp>
        <p:nvSpPr>
          <p:cNvPr id="13" name="Bulle rectangulaire à coins arrondis 4"/>
          <p:cNvSpPr/>
          <p:nvPr>
            <p:custDataLst>
              <p:tags r:id="rId9"/>
            </p:custDataLst>
          </p:nvPr>
        </p:nvSpPr>
        <p:spPr bwMode="auto">
          <a:xfrm>
            <a:off x="118852" y="5126337"/>
            <a:ext cx="2053095" cy="1138061"/>
          </a:xfrm>
          <a:prstGeom prst="wedgeRoundRectCallout">
            <a:avLst>
              <a:gd name="adj1" fmla="val -22570"/>
              <a:gd name="adj2" fmla="val 79317"/>
              <a:gd name="adj3" fmla="val 16667"/>
            </a:avLst>
          </a:pr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 sz="2800" dirty="0">
                <a:solidFill>
                  <a:schemeClr val="tx1"/>
                </a:solidFill>
                <a:latin typeface="Eurostile"/>
              </a:rPr>
              <a:t>Pourquoi selon toi ?</a:t>
            </a:r>
            <a:endParaRPr dirty="0"/>
          </a:p>
        </p:txBody>
      </p:sp>
      <p:sp>
        <p:nvSpPr>
          <p:cNvPr id="14" name="ZoneTexte 9"/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10731779" y="5865249"/>
            <a:ext cx="719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 dirty="0">
                <a:solidFill>
                  <a:schemeClr val="bg1"/>
                </a:solidFill>
                <a:latin typeface="Eurostile"/>
              </a:rPr>
              <a:t>20</a:t>
            </a:r>
            <a:endParaRPr b="1" dirty="0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2" name="Picture 2" descr="tout le monde se lève - Bretzel liquide, humour noir, propos et photos  étranges">
            <a:extLst>
              <a:ext uri="{FF2B5EF4-FFF2-40B4-BE49-F238E27FC236}">
                <a16:creationId xmlns:a16="http://schemas.microsoft.com/office/drawing/2014/main" id="{5EFA62B4-0181-F6E9-1E34-C0C81C1B88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4154" y="1970692"/>
            <a:ext cx="7633254" cy="4293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llipse 5"/>
          <p:cNvSpPr/>
          <p:nvPr>
            <p:custDataLst>
              <p:tags r:id="rId1"/>
            </p:custDataLst>
          </p:nvPr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Ellipse 7"/>
          <p:cNvSpPr/>
          <p:nvPr>
            <p:custDataLst>
              <p:tags r:id="rId2"/>
            </p:custDataLst>
          </p:nvPr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1"/>
          <p:cNvSpPr/>
          <p:nvPr>
            <p:custDataLst>
              <p:tags r:id="rId3"/>
            </p:custDataLst>
          </p:nvPr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Ellipse 6"/>
          <p:cNvSpPr/>
          <p:nvPr>
            <p:custDataLst>
              <p:tags r:id="rId4"/>
            </p:custDataLst>
          </p:nvPr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8" name="Connecteur droit 8"/>
          <p:cNvCxnSpPr>
            <a:cxnSpLocks/>
          </p:cNvCxnSpPr>
          <p:nvPr>
            <p:custDataLst>
              <p:tags r:id="rId5"/>
            </p:custDataLst>
          </p:nvPr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Ellipse 10"/>
          <p:cNvSpPr/>
          <p:nvPr>
            <p:custDataLst>
              <p:tags r:id="rId6"/>
            </p:custDataLst>
          </p:nvPr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pic>
        <p:nvPicPr>
          <p:cNvPr id="10" name="Image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1" name="ZoneTexte 2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1394369" y="1843689"/>
            <a:ext cx="933921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5400" b="1" dirty="0">
                <a:latin typeface="Eurostile"/>
              </a:rPr>
              <a:t>Tout cela grâce à tes hormones de stress, notamment le </a:t>
            </a:r>
            <a:r>
              <a:rPr lang="fr-FR" sz="5400" b="1" dirty="0">
                <a:solidFill>
                  <a:srgbClr val="C00000"/>
                </a:solidFill>
                <a:latin typeface="Eurostile"/>
              </a:rPr>
              <a:t>cortisol</a:t>
            </a:r>
            <a:r>
              <a:rPr lang="fr-FR" sz="5400" b="1" dirty="0">
                <a:latin typeface="Eurostile"/>
              </a:rPr>
              <a:t> !  </a:t>
            </a:r>
            <a:endParaRPr dirty="0"/>
          </a:p>
        </p:txBody>
      </p:sp>
      <p:sp>
        <p:nvSpPr>
          <p:cNvPr id="12" name="ZoneTexte 4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10717924" y="5865249"/>
            <a:ext cx="719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 dirty="0">
                <a:solidFill>
                  <a:schemeClr val="bg1"/>
                </a:solidFill>
                <a:latin typeface="Eurostile"/>
              </a:rPr>
              <a:t>21</a:t>
            </a:r>
            <a:endParaRPr b="1" dirty="0">
              <a:solidFill>
                <a:schemeClr val="bg1"/>
              </a:solidFill>
              <a:latin typeface="Eurostile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8BC17D0-60BF-2811-5866-590EB88631F0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0" y="3673967"/>
            <a:ext cx="12360731" cy="34274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4" name="Ellipse 2"/>
          <p:cNvSpPr/>
          <p:nvPr>
            <p:custDataLst>
              <p:tags r:id="rId2"/>
            </p:custDataLst>
          </p:nvPr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Titr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 bwMode="auto">
          <a:xfrm>
            <a:off x="860566" y="349530"/>
            <a:ext cx="10996073" cy="107589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fr-FR" sz="5400" b="1" dirty="0">
                <a:latin typeface="Eurostile"/>
              </a:rPr>
              <a:t>À retenir </a:t>
            </a:r>
            <a:endParaRPr b="1" dirty="0"/>
          </a:p>
        </p:txBody>
      </p:sp>
      <p:sp>
        <p:nvSpPr>
          <p:cNvPr id="6" name="Ellipse 4"/>
          <p:cNvSpPr/>
          <p:nvPr>
            <p:custDataLst>
              <p:tags r:id="rId4"/>
            </p:custDataLst>
          </p:nvPr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Ellipse 12"/>
          <p:cNvSpPr/>
          <p:nvPr>
            <p:custDataLst>
              <p:tags r:id="rId5"/>
            </p:custDataLst>
          </p:nvPr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8" name="ZoneTexte 13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10738724" y="5865249"/>
            <a:ext cx="515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 dirty="0">
                <a:solidFill>
                  <a:schemeClr val="bg1"/>
                </a:solidFill>
                <a:latin typeface="Eurostile"/>
              </a:rPr>
              <a:t>22</a:t>
            </a:r>
            <a:endParaRPr b="1" dirty="0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9" name="Image 1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0" name="Titre 1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1033855" y="265020"/>
            <a:ext cx="10678770" cy="3178049"/>
          </a:xfrm>
          <a:custGeom>
            <a:avLst/>
            <a:gdLst>
              <a:gd name="connsiteX0" fmla="*/ 0 w 10124292"/>
              <a:gd name="connsiteY0" fmla="*/ 0 h 3830103"/>
              <a:gd name="connsiteX1" fmla="*/ 10124292 w 10124292"/>
              <a:gd name="connsiteY1" fmla="*/ 0 h 3830103"/>
              <a:gd name="connsiteX2" fmla="*/ 10124292 w 10124292"/>
              <a:gd name="connsiteY2" fmla="*/ 3830103 h 3830103"/>
              <a:gd name="connsiteX3" fmla="*/ 0 w 10124292"/>
              <a:gd name="connsiteY3" fmla="*/ 3830103 h 3830103"/>
              <a:gd name="connsiteX4" fmla="*/ 0 w 10124292"/>
              <a:gd name="connsiteY4" fmla="*/ 0 h 3830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24292" h="3830103" fill="none" extrusionOk="0">
                <a:moveTo>
                  <a:pt x="0" y="0"/>
                </a:moveTo>
                <a:cubicBezTo>
                  <a:pt x="2713981" y="-49533"/>
                  <a:pt x="7282791" y="-14809"/>
                  <a:pt x="10124292" y="0"/>
                </a:cubicBezTo>
                <a:cubicBezTo>
                  <a:pt x="10211931" y="793269"/>
                  <a:pt x="10051613" y="2573131"/>
                  <a:pt x="10124292" y="3830103"/>
                </a:cubicBezTo>
                <a:cubicBezTo>
                  <a:pt x="5489036" y="3781872"/>
                  <a:pt x="2010383" y="3914558"/>
                  <a:pt x="0" y="3830103"/>
                </a:cubicBezTo>
                <a:cubicBezTo>
                  <a:pt x="-38581" y="2835541"/>
                  <a:pt x="63341" y="1667791"/>
                  <a:pt x="0" y="0"/>
                </a:cubicBezTo>
                <a:close/>
              </a:path>
              <a:path w="10124292" h="3830103" stroke="0" extrusionOk="0">
                <a:moveTo>
                  <a:pt x="0" y="0"/>
                </a:moveTo>
                <a:cubicBezTo>
                  <a:pt x="3990717" y="118645"/>
                  <a:pt x="5784336" y="116012"/>
                  <a:pt x="10124292" y="0"/>
                </a:cubicBezTo>
                <a:cubicBezTo>
                  <a:pt x="9991410" y="1503089"/>
                  <a:pt x="10209243" y="2342439"/>
                  <a:pt x="10124292" y="3830103"/>
                </a:cubicBezTo>
                <a:cubicBezTo>
                  <a:pt x="6431805" y="3964703"/>
                  <a:pt x="3765241" y="3672907"/>
                  <a:pt x="0" y="3830103"/>
                </a:cubicBezTo>
                <a:cubicBezTo>
                  <a:pt x="-20187" y="3287633"/>
                  <a:pt x="-152480" y="975763"/>
                  <a:pt x="0" y="0"/>
                </a:cubicBezTo>
                <a:close/>
              </a:path>
            </a:pathLst>
          </a:custGeom>
          <a:ln>
            <a:solidFill>
              <a:schemeClr val="dk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b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4800" dirty="0">
                <a:latin typeface="Eurostile"/>
              </a:rPr>
              <a:t>Écouter ton corps et comprendre la façon dont il réagit à des </a:t>
            </a:r>
            <a:r>
              <a:rPr lang="fr-FR" sz="4800" dirty="0" err="1">
                <a:latin typeface="Eurostile"/>
              </a:rPr>
              <a:t>stresseurs</a:t>
            </a:r>
            <a:r>
              <a:rPr lang="fr-FR" sz="4800" dirty="0">
                <a:latin typeface="Eurostile"/>
              </a:rPr>
              <a:t> peut t’aider à réaliser que tu es </a:t>
            </a:r>
            <a:r>
              <a:rPr lang="fr-FR" sz="4800" dirty="0" err="1">
                <a:latin typeface="Eurostile"/>
              </a:rPr>
              <a:t>stressé.e</a:t>
            </a:r>
            <a:endParaRPr sz="4800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1DE00956-8A46-9145-640B-A0D267BEEDB4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1762" y="3837347"/>
            <a:ext cx="5382955" cy="3220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3430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2" name="Image 11" descr="3D laser pattern">
            <a:extLst>
              <a:ext uri="{FF2B5EF4-FFF2-40B4-BE49-F238E27FC236}">
                <a16:creationId xmlns:a16="http://schemas.microsoft.com/office/drawing/2014/main" id="{50443B6A-CDE1-6484-8CBD-070DED56B97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4983"/>
            <a:ext cx="12207466" cy="6813017"/>
          </a:xfrm>
          <a:prstGeom prst="rect">
            <a:avLst/>
          </a:prstGeom>
        </p:spPr>
      </p:pic>
      <p:sp>
        <p:nvSpPr>
          <p:cNvPr id="5" name="AutoShape 4" descr="Mammouth — Wikipédia"/>
          <p:cNvSpPr>
            <a:spLocks noChangeAspect="1" noChangeArrowheads="1"/>
          </p:cNvSpPr>
          <p:nvPr>
            <p:custDataLst>
              <p:tags r:id="rId2"/>
            </p:custDataLst>
          </p:nvPr>
        </p:nvSpPr>
        <p:spPr bwMode="auto">
          <a:xfrm>
            <a:off x="5943600" y="3276600"/>
            <a:ext cx="4409642" cy="4409642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fr-FR"/>
          </a:p>
        </p:txBody>
      </p:sp>
      <p:sp>
        <p:nvSpPr>
          <p:cNvPr id="6" name="ZoneTexte 1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-190765" y="4727163"/>
            <a:ext cx="9572020" cy="830997"/>
          </a:xfrm>
          <a:prstGeom prst="rect">
            <a:avLst/>
          </a:prstGeom>
          <a:solidFill>
            <a:schemeClr val="bg1">
              <a:alpha val="86842"/>
            </a:schemeClr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4800" dirty="0">
                <a:latin typeface="Eurostile"/>
              </a:rPr>
              <a:t>Retournons aux </a:t>
            </a:r>
            <a:r>
              <a:rPr lang="fr-FR" sz="4800" b="1" dirty="0">
                <a:latin typeface="Eurostile"/>
              </a:rPr>
              <a:t>temps modernes </a:t>
            </a:r>
            <a:endParaRPr dirty="0"/>
          </a:p>
        </p:txBody>
      </p:sp>
      <p:sp>
        <p:nvSpPr>
          <p:cNvPr id="7" name="Ellipse 3"/>
          <p:cNvSpPr/>
          <p:nvPr>
            <p:custDataLst>
              <p:tags r:id="rId4"/>
            </p:custDataLst>
          </p:nvPr>
        </p:nvSpPr>
        <p:spPr bwMode="auto">
          <a:xfrm>
            <a:off x="11969163" y="7841262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 b="1">
                <a:latin typeface="Eurostile"/>
              </a:rPr>
              <a:t>22</a:t>
            </a:r>
            <a:endParaRPr/>
          </a:p>
        </p:txBody>
      </p:sp>
      <p:sp>
        <p:nvSpPr>
          <p:cNvPr id="2" name="Ellipse 4">
            <a:extLst>
              <a:ext uri="{FF2B5EF4-FFF2-40B4-BE49-F238E27FC236}">
                <a16:creationId xmlns:a16="http://schemas.microsoft.com/office/drawing/2014/main" id="{0D80636C-1AAE-FBBD-D774-5E3833C2C23D}"/>
              </a:ext>
            </a:extLst>
          </p:cNvPr>
          <p:cNvSpPr/>
          <p:nvPr>
            <p:custDataLst>
              <p:tags r:id="rId5"/>
            </p:custDataLst>
          </p:nvPr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8" name="ZoneTexte 13">
            <a:extLst>
              <a:ext uri="{FF2B5EF4-FFF2-40B4-BE49-F238E27FC236}">
                <a16:creationId xmlns:a16="http://schemas.microsoft.com/office/drawing/2014/main" id="{CE74EE1A-F895-0416-17DD-BA0511B23126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10738724" y="5865249"/>
            <a:ext cx="515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 dirty="0">
                <a:solidFill>
                  <a:schemeClr val="bg1"/>
                </a:solidFill>
                <a:latin typeface="Eurostile"/>
              </a:rPr>
              <a:t>22</a:t>
            </a:r>
            <a:endParaRPr b="1" dirty="0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9" name="Image 14">
            <a:extLst>
              <a:ext uri="{FF2B5EF4-FFF2-40B4-BE49-F238E27FC236}">
                <a16:creationId xmlns:a16="http://schemas.microsoft.com/office/drawing/2014/main" id="{0395E686-E251-74FC-1170-55F52EDBFDC4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 bwMode="auto">
          <a:xfrm>
            <a:off x="1275854" y="1930802"/>
            <a:ext cx="10124291" cy="107589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fr-FR" sz="5400" b="1" dirty="0">
                <a:latin typeface="Eurostile"/>
              </a:rPr>
              <a:t>Quand as-tu vu un mammouth pour la dernière fois ? </a:t>
            </a:r>
            <a:endParaRPr sz="5400" dirty="0"/>
          </a:p>
        </p:txBody>
      </p:sp>
      <p:sp>
        <p:nvSpPr>
          <p:cNvPr id="5" name="Ellipse 1"/>
          <p:cNvSpPr/>
          <p:nvPr>
            <p:custDataLst>
              <p:tags r:id="rId2"/>
            </p:custDataLst>
          </p:nvPr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6"/>
          <p:cNvSpPr/>
          <p:nvPr>
            <p:custDataLst>
              <p:tags r:id="rId3"/>
            </p:custDataLst>
          </p:nvPr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7" name="Connecteur droit 8"/>
          <p:cNvCxnSpPr>
            <a:cxnSpLocks/>
          </p:cNvCxnSpPr>
          <p:nvPr>
            <p:custDataLst>
              <p:tags r:id="rId4"/>
            </p:custDataLst>
          </p:nvPr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Ellipse 2"/>
          <p:cNvSpPr/>
          <p:nvPr>
            <p:custDataLst>
              <p:tags r:id="rId5"/>
            </p:custDataLst>
          </p:nvPr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Ellipse 4"/>
          <p:cNvSpPr/>
          <p:nvPr>
            <p:custDataLst>
              <p:tags r:id="rId6"/>
            </p:custDataLst>
          </p:nvPr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Ellipse 12"/>
          <p:cNvSpPr/>
          <p:nvPr>
            <p:custDataLst>
              <p:tags r:id="rId7"/>
            </p:custDataLst>
          </p:nvPr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1" name="ZoneTexte 13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10744414" y="5865249"/>
            <a:ext cx="515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 dirty="0">
                <a:solidFill>
                  <a:schemeClr val="bg1"/>
                </a:solidFill>
                <a:latin typeface="Eurostile"/>
              </a:rPr>
              <a:t>23</a:t>
            </a:r>
            <a:endParaRPr b="1" dirty="0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2" name="Image 1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pic>
        <p:nvPicPr>
          <p:cNvPr id="13" name="Picture 12" descr="Le mammouth à &quot;l'oeil critique&quot; - Le journal créatif de EssZett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910220" y="3448116"/>
            <a:ext cx="4330229" cy="3015698"/>
          </a:xfrm>
          <a:prstGeom prst="rect">
            <a:avLst/>
          </a:prstGeom>
          <a:noFill/>
        </p:spPr>
      </p:pic>
      <p:sp>
        <p:nvSpPr>
          <p:cNvPr id="14" name="Multiplication 5"/>
          <p:cNvSpPr/>
          <p:nvPr>
            <p:custDataLst>
              <p:tags r:id="rId11"/>
            </p:custDataLst>
          </p:nvPr>
        </p:nvSpPr>
        <p:spPr bwMode="auto">
          <a:xfrm>
            <a:off x="3647728" y="3385457"/>
            <a:ext cx="4330230" cy="3337581"/>
          </a:xfrm>
          <a:prstGeom prst="mathMultiply">
            <a:avLst>
              <a:gd name="adj1" fmla="val 6955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 bwMode="auto">
          <a:xfrm>
            <a:off x="1497292" y="1567659"/>
            <a:ext cx="10124291" cy="1075892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fr-FR" sz="5400" b="1" dirty="0">
                <a:latin typeface="Eurostile"/>
              </a:rPr>
              <a:t>Les </a:t>
            </a:r>
            <a:r>
              <a:rPr lang="fr-FR" sz="5400" b="1" dirty="0" err="1">
                <a:latin typeface="Eurostile"/>
              </a:rPr>
              <a:t>stresseurs</a:t>
            </a:r>
            <a:r>
              <a:rPr lang="fr-FR" sz="5400" b="1" dirty="0">
                <a:latin typeface="Eurostile"/>
              </a:rPr>
              <a:t> d’aujourd’hui</a:t>
            </a:r>
            <a:br>
              <a:rPr lang="fr-FR" sz="5400" b="1" dirty="0">
                <a:latin typeface="Eurostile"/>
              </a:rPr>
            </a:br>
            <a:r>
              <a:rPr lang="fr-FR" sz="5400" b="1" dirty="0">
                <a:latin typeface="Eurostile"/>
              </a:rPr>
              <a:t>sont différents </a:t>
            </a:r>
            <a:endParaRPr sz="5400" dirty="0"/>
          </a:p>
        </p:txBody>
      </p:sp>
      <p:sp>
        <p:nvSpPr>
          <p:cNvPr id="5" name="Ellipse 1"/>
          <p:cNvSpPr/>
          <p:nvPr>
            <p:custDataLst>
              <p:tags r:id="rId2"/>
            </p:custDataLst>
          </p:nvPr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6"/>
          <p:cNvSpPr/>
          <p:nvPr>
            <p:custDataLst>
              <p:tags r:id="rId3"/>
            </p:custDataLst>
          </p:nvPr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7" name="Connecteur droit 8"/>
          <p:cNvCxnSpPr>
            <a:cxnSpLocks/>
          </p:cNvCxnSpPr>
          <p:nvPr>
            <p:custDataLst>
              <p:tags r:id="rId4"/>
            </p:custDataLst>
          </p:nvPr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Ellipse 2"/>
          <p:cNvSpPr/>
          <p:nvPr>
            <p:custDataLst>
              <p:tags r:id="rId5"/>
            </p:custDataLst>
          </p:nvPr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Ellipse 4"/>
          <p:cNvSpPr/>
          <p:nvPr>
            <p:custDataLst>
              <p:tags r:id="rId6"/>
            </p:custDataLst>
          </p:nvPr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Ellipse 12"/>
          <p:cNvSpPr/>
          <p:nvPr>
            <p:custDataLst>
              <p:tags r:id="rId7"/>
            </p:custDataLst>
          </p:nvPr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1" name="ZoneTexte 13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10740267" y="5865249"/>
            <a:ext cx="515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 dirty="0">
                <a:solidFill>
                  <a:schemeClr val="bg1"/>
                </a:solidFill>
                <a:latin typeface="Eurostile"/>
              </a:rPr>
              <a:t>24</a:t>
            </a:r>
            <a:endParaRPr b="1" dirty="0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2" name="Image 1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pic>
        <p:nvPicPr>
          <p:cNvPr id="13" name="Picture 2" descr="64 100+ Bureau Lieu De Travail Clipart Illustrations, graphiques vectoriels  libre de droits et Clip Art - iStock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473440" y="2584121"/>
            <a:ext cx="3024554" cy="3650460"/>
          </a:xfrm>
          <a:prstGeom prst="rect">
            <a:avLst/>
          </a:prstGeom>
          <a:noFill/>
        </p:spPr>
      </p:pic>
      <p:pic>
        <p:nvPicPr>
          <p:cNvPr id="14" name="Graphique 10" descr="Football avec un remplissage uni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5075936" y="3013945"/>
            <a:ext cx="2451298" cy="2451298"/>
          </a:xfrm>
          <a:prstGeom prst="rect">
            <a:avLst/>
          </a:prstGeom>
        </p:spPr>
      </p:pic>
      <p:pic>
        <p:nvPicPr>
          <p:cNvPr id="15" name="Graphique 15" descr="Heart avec un remplissage uni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8297304" y="3230030"/>
            <a:ext cx="2268329" cy="2268329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 bwMode="auto">
          <a:xfrm>
            <a:off x="1158988" y="2844858"/>
            <a:ext cx="10124291" cy="107589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fr-FR" sz="5400" b="1" dirty="0">
                <a:latin typeface="Eurostile"/>
              </a:rPr>
              <a:t>Ton corps réagit de la même façon face à un mammouth </a:t>
            </a:r>
            <a:br>
              <a:rPr lang="fr-FR" sz="5400" b="1" dirty="0">
                <a:latin typeface="Eurostile"/>
              </a:rPr>
            </a:br>
            <a:r>
              <a:rPr lang="fr-FR" sz="5400" b="1" dirty="0">
                <a:latin typeface="Eurostile"/>
              </a:rPr>
              <a:t>ou à un examen </a:t>
            </a:r>
            <a:endParaRPr sz="5400" dirty="0"/>
          </a:p>
        </p:txBody>
      </p:sp>
      <p:sp>
        <p:nvSpPr>
          <p:cNvPr id="5" name="Ellipse 1"/>
          <p:cNvSpPr/>
          <p:nvPr>
            <p:custDataLst>
              <p:tags r:id="rId2"/>
            </p:custDataLst>
          </p:nvPr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6"/>
          <p:cNvSpPr/>
          <p:nvPr>
            <p:custDataLst>
              <p:tags r:id="rId3"/>
            </p:custDataLst>
          </p:nvPr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7" name="Connecteur droit 8"/>
          <p:cNvCxnSpPr>
            <a:cxnSpLocks/>
          </p:cNvCxnSpPr>
          <p:nvPr>
            <p:custDataLst>
              <p:tags r:id="rId4"/>
            </p:custDataLst>
          </p:nvPr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Ellipse 2"/>
          <p:cNvSpPr/>
          <p:nvPr>
            <p:custDataLst>
              <p:tags r:id="rId5"/>
            </p:custDataLst>
          </p:nvPr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Ellipse 4"/>
          <p:cNvSpPr/>
          <p:nvPr>
            <p:custDataLst>
              <p:tags r:id="rId6"/>
            </p:custDataLst>
          </p:nvPr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Ellipse 12"/>
          <p:cNvSpPr/>
          <p:nvPr>
            <p:custDataLst>
              <p:tags r:id="rId7"/>
            </p:custDataLst>
          </p:nvPr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1" name="ZoneTexte 13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10736120" y="5865249"/>
            <a:ext cx="515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 dirty="0">
                <a:solidFill>
                  <a:schemeClr val="bg1"/>
                </a:solidFill>
                <a:latin typeface="Eurostile"/>
              </a:rPr>
              <a:t>25</a:t>
            </a:r>
            <a:endParaRPr b="1" dirty="0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2" name="Image 1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3" name="ZoneTexte 7"/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5839038" y="3895448"/>
            <a:ext cx="51392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0000" b="1" dirty="0">
                <a:solidFill>
                  <a:srgbClr val="C00000"/>
                </a:solidFill>
                <a:latin typeface="Eurostile"/>
              </a:rPr>
              <a:t>!</a:t>
            </a:r>
            <a:endParaRPr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llipse 4"/>
          <p:cNvSpPr/>
          <p:nvPr>
            <p:custDataLst>
              <p:tags r:id="rId1"/>
            </p:custDataLst>
          </p:nvPr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ZoneTexte 13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10773442" y="5865249"/>
            <a:ext cx="515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20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6" name="Image 1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pic>
        <p:nvPicPr>
          <p:cNvPr id="7" name="Picture 4" descr="Se préparer pour les examens du ministère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8" name="Graphique 15" descr="Exclamation mark avec un remplissage uni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3574202" y="1842944"/>
            <a:ext cx="1445668" cy="1445668"/>
          </a:xfrm>
          <a:prstGeom prst="rect">
            <a:avLst/>
          </a:prstGeom>
        </p:spPr>
      </p:pic>
      <p:sp>
        <p:nvSpPr>
          <p:cNvPr id="9" name="ZoneTexte 16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3190301" y="757861"/>
            <a:ext cx="2905699" cy="94030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5400" b="1">
                <a:solidFill>
                  <a:schemeClr val="bg1"/>
                </a:solidFill>
                <a:latin typeface="Eurostile"/>
              </a:rPr>
              <a:t>STRESS</a:t>
            </a:r>
            <a:endParaRPr/>
          </a:p>
        </p:txBody>
      </p:sp>
      <p:sp>
        <p:nvSpPr>
          <p:cNvPr id="10" name="Ellipse 22"/>
          <p:cNvSpPr/>
          <p:nvPr>
            <p:custDataLst>
              <p:tags r:id="rId7"/>
            </p:custDataLst>
          </p:nvPr>
        </p:nvSpPr>
        <p:spPr bwMode="auto">
          <a:xfrm>
            <a:off x="11175040" y="5865249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 b="1">
                <a:latin typeface="Eurostile"/>
              </a:rPr>
              <a:t>25</a:t>
            </a:r>
            <a:endParaRPr/>
          </a:p>
        </p:txBody>
      </p:sp>
      <p:pic>
        <p:nvPicPr>
          <p:cNvPr id="11" name="Picture 2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5726464" y="1380830"/>
            <a:ext cx="1445668" cy="1445668"/>
          </a:xfrm>
          <a:prstGeom prst="rect">
            <a:avLst/>
          </a:prstGeom>
        </p:spPr>
      </p:pic>
      <p:pic>
        <p:nvPicPr>
          <p:cNvPr id="12" name="Picture 2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524590" y="181136"/>
            <a:ext cx="1445668" cy="1445668"/>
          </a:xfrm>
          <a:prstGeom prst="rect">
            <a:avLst/>
          </a:prstGeom>
        </p:spPr>
      </p:pic>
      <p:pic>
        <p:nvPicPr>
          <p:cNvPr id="13" name="Picture 2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6052169" y="4129154"/>
            <a:ext cx="1445668" cy="1445668"/>
          </a:xfrm>
          <a:prstGeom prst="rect">
            <a:avLst/>
          </a:prstGeom>
        </p:spPr>
      </p:pic>
      <p:pic>
        <p:nvPicPr>
          <p:cNvPr id="14" name="Picture 29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308409" y="3357731"/>
            <a:ext cx="1445668" cy="1445668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llipse 4"/>
          <p:cNvSpPr/>
          <p:nvPr>
            <p:custDataLst>
              <p:tags r:id="rId1"/>
            </p:custDataLst>
          </p:nvPr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ZoneTexte 13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10773442" y="5865249"/>
            <a:ext cx="515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20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6" name="Image 1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pic>
        <p:nvPicPr>
          <p:cNvPr id="7" name="Picture 4" descr="Se préparer pour les examens du ministère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8" name="ZoneTexte 16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2715739" y="328984"/>
            <a:ext cx="273533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5400" b="1">
                <a:solidFill>
                  <a:schemeClr val="bg1"/>
                </a:solidFill>
                <a:latin typeface="Eurostile"/>
              </a:rPr>
              <a:t>FUIR ?</a:t>
            </a:r>
            <a:endParaRPr/>
          </a:p>
        </p:txBody>
      </p:sp>
      <p:sp>
        <p:nvSpPr>
          <p:cNvPr id="9" name="ZoneTexte 1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1560830" y="1482234"/>
            <a:ext cx="5758216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5400" b="1">
                <a:solidFill>
                  <a:schemeClr val="bg1"/>
                </a:solidFill>
                <a:latin typeface="Eurostile"/>
              </a:rPr>
              <a:t>COMBATTRE ?</a:t>
            </a:r>
            <a:endParaRPr/>
          </a:p>
        </p:txBody>
      </p:sp>
      <p:sp>
        <p:nvSpPr>
          <p:cNvPr id="10" name="Ellipse 6"/>
          <p:cNvSpPr/>
          <p:nvPr>
            <p:custDataLst>
              <p:tags r:id="rId7"/>
            </p:custDataLst>
          </p:nvPr>
        </p:nvSpPr>
        <p:spPr bwMode="auto">
          <a:xfrm>
            <a:off x="11188728" y="5874241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 b="1">
                <a:latin typeface="Eurostile"/>
              </a:rPr>
              <a:t>26</a:t>
            </a:r>
            <a:endParaRPr/>
          </a:p>
        </p:txBody>
      </p:sp>
      <p:pic>
        <p:nvPicPr>
          <p:cNvPr id="11" name="Picture 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5957744" y="67815"/>
            <a:ext cx="1445668" cy="1445668"/>
          </a:xfrm>
          <a:prstGeom prst="rect">
            <a:avLst/>
          </a:prstGeom>
        </p:spPr>
      </p:pic>
      <p:pic>
        <p:nvPicPr>
          <p:cNvPr id="12" name="Picture 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680167" y="67815"/>
            <a:ext cx="1445668" cy="1445668"/>
          </a:xfrm>
          <a:prstGeom prst="rect">
            <a:avLst/>
          </a:prstGeom>
        </p:spPr>
      </p:pic>
      <p:pic>
        <p:nvPicPr>
          <p:cNvPr id="13" name="Picture 1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6096000" y="3887798"/>
            <a:ext cx="1445668" cy="1445668"/>
          </a:xfrm>
          <a:prstGeom prst="rect">
            <a:avLst/>
          </a:prstGeom>
        </p:spPr>
      </p:pic>
      <p:pic>
        <p:nvPicPr>
          <p:cNvPr id="14" name="Picture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273244" y="3289542"/>
            <a:ext cx="1445668" cy="144566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llipse 5"/>
          <p:cNvSpPr/>
          <p:nvPr>
            <p:custDataLst>
              <p:tags r:id="rId1"/>
            </p:custDataLst>
          </p:nvPr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Ellipse 7"/>
          <p:cNvSpPr/>
          <p:nvPr>
            <p:custDataLst>
              <p:tags r:id="rId2"/>
            </p:custDataLst>
          </p:nvPr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1"/>
          <p:cNvSpPr/>
          <p:nvPr>
            <p:custDataLst>
              <p:tags r:id="rId3"/>
            </p:custDataLst>
          </p:nvPr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Ellipse 6"/>
          <p:cNvSpPr/>
          <p:nvPr>
            <p:custDataLst>
              <p:tags r:id="rId4"/>
            </p:custDataLst>
          </p:nvPr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8" name="Connecteur droit 8"/>
          <p:cNvCxnSpPr>
            <a:cxnSpLocks/>
          </p:cNvCxnSpPr>
          <p:nvPr>
            <p:custDataLst>
              <p:tags r:id="rId5"/>
            </p:custDataLst>
          </p:nvPr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Ellipse 10"/>
          <p:cNvSpPr/>
          <p:nvPr>
            <p:custDataLst>
              <p:tags r:id="rId6"/>
            </p:custDataLst>
          </p:nvPr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ZoneTexte 11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10811021" y="5865249"/>
            <a:ext cx="38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2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1" name="Image 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2" name="ZoneTexte 2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1642020" y="849673"/>
            <a:ext cx="90116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4000" b="1" dirty="0">
                <a:latin typeface="Eurostile"/>
              </a:rPr>
              <a:t>Allons voir ce qui se passe dans le corps quand quelqu’un fait face à une situation stressante </a:t>
            </a:r>
            <a:endParaRPr lang="fr-FR" sz="4000" dirty="0">
              <a:latin typeface="Eurostile"/>
            </a:endParaRPr>
          </a:p>
        </p:txBody>
      </p:sp>
      <p:pic>
        <p:nvPicPr>
          <p:cNvPr id="1026" name="Picture 2" descr="Pink And Blue Animation GIF by palerlotus">
            <a:extLst>
              <a:ext uri="{FF2B5EF4-FFF2-40B4-BE49-F238E27FC236}">
                <a16:creationId xmlns:a16="http://schemas.microsoft.com/office/drawing/2014/main" id="{2A900F93-BD5F-2821-3951-4FD394A02C34}"/>
              </a:ext>
            </a:extLst>
          </p:cNvPr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898549"/>
            <a:ext cx="3336032" cy="3336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 bwMode="auto">
          <a:xfrm>
            <a:off x="1033854" y="2859197"/>
            <a:ext cx="10124291" cy="107589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fr-FR" sz="5400" b="1" dirty="0">
                <a:latin typeface="Eurostile"/>
              </a:rPr>
              <a:t>Où va toute cette énergie que ton corps a mobilisée ?</a:t>
            </a:r>
            <a:endParaRPr dirty="0"/>
          </a:p>
        </p:txBody>
      </p:sp>
      <p:sp>
        <p:nvSpPr>
          <p:cNvPr id="5" name="Ellipse 1"/>
          <p:cNvSpPr/>
          <p:nvPr>
            <p:custDataLst>
              <p:tags r:id="rId2"/>
            </p:custDataLst>
          </p:nvPr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6"/>
          <p:cNvSpPr/>
          <p:nvPr>
            <p:custDataLst>
              <p:tags r:id="rId3"/>
            </p:custDataLst>
          </p:nvPr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7" name="Connecteur droit 8"/>
          <p:cNvCxnSpPr>
            <a:cxnSpLocks/>
          </p:cNvCxnSpPr>
          <p:nvPr>
            <p:custDataLst>
              <p:tags r:id="rId4"/>
            </p:custDataLst>
          </p:nvPr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Ellipse 2"/>
          <p:cNvSpPr/>
          <p:nvPr>
            <p:custDataLst>
              <p:tags r:id="rId5"/>
            </p:custDataLst>
          </p:nvPr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Ellipse 4"/>
          <p:cNvSpPr/>
          <p:nvPr>
            <p:custDataLst>
              <p:tags r:id="rId6"/>
            </p:custDataLst>
          </p:nvPr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Ellipse 12"/>
          <p:cNvSpPr/>
          <p:nvPr>
            <p:custDataLst>
              <p:tags r:id="rId7"/>
            </p:custDataLst>
          </p:nvPr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1" name="ZoneTexte 13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10754781" y="5865249"/>
            <a:ext cx="515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27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2" name="Image 1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pic>
        <p:nvPicPr>
          <p:cNvPr id="13" name="Picture 4" descr="💥 Explosion Emoji — Signification, Copier &amp; Coller, Combinaisons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583832" y="4452150"/>
            <a:ext cx="1140032" cy="1187088"/>
          </a:xfrm>
          <a:prstGeom prst="rect">
            <a:avLst/>
          </a:prstGeom>
          <a:noFill/>
        </p:spPr>
      </p:pic>
      <p:pic>
        <p:nvPicPr>
          <p:cNvPr id="14" name="Picture 4" descr="💥 Explosion Emoji — Signification, Copier &amp; Coller, Combinaisons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23992" y="4439329"/>
            <a:ext cx="1140032" cy="11870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070432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 bwMode="auto">
          <a:xfrm>
            <a:off x="1033854" y="3193514"/>
            <a:ext cx="10124291" cy="107589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fr-FR" sz="5400" b="1">
                <a:latin typeface="Eurostile"/>
              </a:rPr>
              <a:t>Il est important de </a:t>
            </a:r>
            <a:br>
              <a:rPr lang="fr-FR" sz="5400" b="1">
                <a:latin typeface="Eurostile"/>
              </a:rPr>
            </a:br>
            <a:r>
              <a:rPr lang="fr-FR" sz="5400" b="1">
                <a:solidFill>
                  <a:srgbClr val="C00000"/>
                </a:solidFill>
                <a:latin typeface="Eurostile"/>
              </a:rPr>
              <a:t>dépenser l’énergie mobilisée </a:t>
            </a:r>
            <a:r>
              <a:rPr lang="fr-FR" sz="5400" b="1">
                <a:latin typeface="Eurostile"/>
              </a:rPr>
              <a:t>par la réponse de stress </a:t>
            </a:r>
            <a:endParaRPr/>
          </a:p>
        </p:txBody>
      </p:sp>
      <p:sp>
        <p:nvSpPr>
          <p:cNvPr id="5" name="Ellipse 1"/>
          <p:cNvSpPr/>
          <p:nvPr>
            <p:custDataLst>
              <p:tags r:id="rId2"/>
            </p:custDataLst>
          </p:nvPr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6"/>
          <p:cNvSpPr/>
          <p:nvPr>
            <p:custDataLst>
              <p:tags r:id="rId3"/>
            </p:custDataLst>
          </p:nvPr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7" name="Connecteur droit 8"/>
          <p:cNvCxnSpPr>
            <a:cxnSpLocks/>
          </p:cNvCxnSpPr>
          <p:nvPr>
            <p:custDataLst>
              <p:tags r:id="rId4"/>
            </p:custDataLst>
          </p:nvPr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Ellipse 2"/>
          <p:cNvSpPr/>
          <p:nvPr>
            <p:custDataLst>
              <p:tags r:id="rId5"/>
            </p:custDataLst>
          </p:nvPr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Ellipse 4"/>
          <p:cNvSpPr/>
          <p:nvPr>
            <p:custDataLst>
              <p:tags r:id="rId6"/>
            </p:custDataLst>
          </p:nvPr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Ellipse 12"/>
          <p:cNvSpPr/>
          <p:nvPr>
            <p:custDataLst>
              <p:tags r:id="rId7"/>
            </p:custDataLst>
          </p:nvPr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1" name="ZoneTexte 13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10754781" y="5865249"/>
            <a:ext cx="515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 dirty="0">
                <a:solidFill>
                  <a:schemeClr val="bg1"/>
                </a:solidFill>
                <a:latin typeface="Eurostile"/>
              </a:rPr>
              <a:t>28</a:t>
            </a:r>
            <a:endParaRPr b="1" dirty="0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2" name="Image 1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pic>
        <p:nvPicPr>
          <p:cNvPr id="13" name="Picture 4" descr="💥 Explosion Emoji — Signification, Copier &amp; Coller, Combinaisons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43872" y="4404349"/>
            <a:ext cx="570016" cy="593544"/>
          </a:xfrm>
          <a:prstGeom prst="rect">
            <a:avLst/>
          </a:prstGeom>
          <a:noFill/>
        </p:spPr>
      </p:pic>
      <p:pic>
        <p:nvPicPr>
          <p:cNvPr id="14" name="Picture 4" descr="💥 Explosion Emoji — Signification, Copier &amp; Coller, Combinaisons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63424" y="4381090"/>
            <a:ext cx="614690" cy="6400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 bwMode="auto">
          <a:xfrm>
            <a:off x="0" y="110023"/>
            <a:ext cx="12192000" cy="107589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fr-FR" sz="5400" b="1">
                <a:latin typeface="Eurostile"/>
              </a:rPr>
              <a:t>Exemples</a:t>
            </a:r>
            <a:r>
              <a:rPr lang="fr-FR" b="1">
                <a:latin typeface="Eurostile"/>
              </a:rPr>
              <a:t> </a:t>
            </a:r>
            <a:endParaRPr/>
          </a:p>
        </p:txBody>
      </p:sp>
      <p:sp>
        <p:nvSpPr>
          <p:cNvPr id="5" name="Ellipse 1"/>
          <p:cNvSpPr/>
          <p:nvPr>
            <p:custDataLst>
              <p:tags r:id="rId2"/>
            </p:custDataLst>
          </p:nvPr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6"/>
          <p:cNvSpPr/>
          <p:nvPr>
            <p:custDataLst>
              <p:tags r:id="rId3"/>
            </p:custDataLst>
          </p:nvPr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7" name="Connecteur droit 8"/>
          <p:cNvCxnSpPr>
            <a:cxnSpLocks/>
          </p:cNvCxnSpPr>
          <p:nvPr>
            <p:custDataLst>
              <p:tags r:id="rId4"/>
            </p:custDataLst>
          </p:nvPr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Ellipse 2"/>
          <p:cNvSpPr/>
          <p:nvPr>
            <p:custDataLst>
              <p:tags r:id="rId5"/>
            </p:custDataLst>
          </p:nvPr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Ellipse 4"/>
          <p:cNvSpPr/>
          <p:nvPr>
            <p:custDataLst>
              <p:tags r:id="rId6"/>
            </p:custDataLst>
          </p:nvPr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Ellipse 12"/>
          <p:cNvSpPr/>
          <p:nvPr>
            <p:custDataLst>
              <p:tags r:id="rId7"/>
            </p:custDataLst>
          </p:nvPr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1" name="ZoneTexte 13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10751140" y="5865249"/>
            <a:ext cx="515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 dirty="0">
                <a:solidFill>
                  <a:schemeClr val="bg1"/>
                </a:solidFill>
                <a:latin typeface="Eurostile"/>
              </a:rPr>
              <a:t>29</a:t>
            </a:r>
            <a:endParaRPr b="1" dirty="0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2" name="Image 1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pic>
        <p:nvPicPr>
          <p:cNvPr id="2" name="Picture 2" descr="Goal Celebration GIF - Goal Celebration Football - Discover &amp; Share GIFs">
            <a:extLst>
              <a:ext uri="{FF2B5EF4-FFF2-40B4-BE49-F238E27FC236}">
                <a16:creationId xmlns:a16="http://schemas.microsoft.com/office/drawing/2014/main" id="{82034D6C-2167-3263-A681-A93A0B783DA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90" r="9995"/>
          <a:stretch/>
        </p:blipFill>
        <p:spPr bwMode="auto">
          <a:xfrm>
            <a:off x="798776" y="2691697"/>
            <a:ext cx="4763386" cy="355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EN IMAGES. Larmes, chutes et coups bas... Les 29 gifs les plus marquants  des JO 2016">
            <a:extLst>
              <a:ext uri="{FF2B5EF4-FFF2-40B4-BE49-F238E27FC236}">
                <a16:creationId xmlns:a16="http://schemas.microsoft.com/office/drawing/2014/main" id="{B435D738-5521-7230-81EA-C4729D7C5C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5" r="11436"/>
          <a:stretch/>
        </p:blipFill>
        <p:spPr bwMode="auto">
          <a:xfrm>
            <a:off x="5970195" y="1393894"/>
            <a:ext cx="4763386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6">
            <a:lumMod val="60000"/>
            <a:lumOff val="40000"/>
            <a:alpha val="84901"/>
          </a:schemeClr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llipse 2"/>
          <p:cNvSpPr/>
          <p:nvPr>
            <p:custDataLst>
              <p:tags r:id="rId1"/>
            </p:custDataLst>
          </p:nvPr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Titr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 bwMode="auto">
          <a:xfrm>
            <a:off x="860566" y="349530"/>
            <a:ext cx="10124291" cy="107589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fr-FR" sz="5400" b="1" dirty="0">
                <a:latin typeface="Eurostile"/>
              </a:rPr>
              <a:t>À retenir </a:t>
            </a:r>
            <a:endParaRPr b="1" dirty="0"/>
          </a:p>
        </p:txBody>
      </p:sp>
      <p:sp>
        <p:nvSpPr>
          <p:cNvPr id="6" name="Ellipse 4"/>
          <p:cNvSpPr/>
          <p:nvPr>
            <p:custDataLst>
              <p:tags r:id="rId3"/>
            </p:custDataLst>
          </p:nvPr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Ellipse 12"/>
          <p:cNvSpPr/>
          <p:nvPr>
            <p:custDataLst>
              <p:tags r:id="rId4"/>
            </p:custDataLst>
          </p:nvPr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8" name="ZoneTexte 13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10738724" y="5865249"/>
            <a:ext cx="515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 dirty="0">
                <a:solidFill>
                  <a:schemeClr val="bg1"/>
                </a:solidFill>
                <a:latin typeface="Eurostile"/>
              </a:rPr>
              <a:t>30</a:t>
            </a:r>
            <a:endParaRPr b="1" dirty="0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9" name="Image 1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0" name="Titre 1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1033854" y="349531"/>
            <a:ext cx="10124291" cy="4015574"/>
          </a:xfrm>
          <a:custGeom>
            <a:avLst/>
            <a:gdLst>
              <a:gd name="connsiteX0" fmla="*/ 0 w 10124292"/>
              <a:gd name="connsiteY0" fmla="*/ 0 h 3830103"/>
              <a:gd name="connsiteX1" fmla="*/ 10124292 w 10124292"/>
              <a:gd name="connsiteY1" fmla="*/ 0 h 3830103"/>
              <a:gd name="connsiteX2" fmla="*/ 10124292 w 10124292"/>
              <a:gd name="connsiteY2" fmla="*/ 3830103 h 3830103"/>
              <a:gd name="connsiteX3" fmla="*/ 0 w 10124292"/>
              <a:gd name="connsiteY3" fmla="*/ 3830103 h 3830103"/>
              <a:gd name="connsiteX4" fmla="*/ 0 w 10124292"/>
              <a:gd name="connsiteY4" fmla="*/ 0 h 3830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24292" h="3830103" fill="none" extrusionOk="0">
                <a:moveTo>
                  <a:pt x="0" y="0"/>
                </a:moveTo>
                <a:cubicBezTo>
                  <a:pt x="2713981" y="-49533"/>
                  <a:pt x="7282791" y="-14809"/>
                  <a:pt x="10124292" y="0"/>
                </a:cubicBezTo>
                <a:cubicBezTo>
                  <a:pt x="10211931" y="793269"/>
                  <a:pt x="10051613" y="2573131"/>
                  <a:pt x="10124292" y="3830103"/>
                </a:cubicBezTo>
                <a:cubicBezTo>
                  <a:pt x="5489036" y="3781872"/>
                  <a:pt x="2010383" y="3914558"/>
                  <a:pt x="0" y="3830103"/>
                </a:cubicBezTo>
                <a:cubicBezTo>
                  <a:pt x="-38581" y="2835541"/>
                  <a:pt x="63341" y="1667791"/>
                  <a:pt x="0" y="0"/>
                </a:cubicBezTo>
                <a:close/>
              </a:path>
              <a:path w="10124292" h="3830103" stroke="0" extrusionOk="0">
                <a:moveTo>
                  <a:pt x="0" y="0"/>
                </a:moveTo>
                <a:cubicBezTo>
                  <a:pt x="3990717" y="118645"/>
                  <a:pt x="5784336" y="116012"/>
                  <a:pt x="10124292" y="0"/>
                </a:cubicBezTo>
                <a:cubicBezTo>
                  <a:pt x="9991410" y="1503089"/>
                  <a:pt x="10209243" y="2342439"/>
                  <a:pt x="10124292" y="3830103"/>
                </a:cubicBezTo>
                <a:cubicBezTo>
                  <a:pt x="6431805" y="3964703"/>
                  <a:pt x="3765241" y="3672907"/>
                  <a:pt x="0" y="3830103"/>
                </a:cubicBezTo>
                <a:cubicBezTo>
                  <a:pt x="-20187" y="3287633"/>
                  <a:pt x="-152480" y="975763"/>
                  <a:pt x="0" y="0"/>
                </a:cubicBezTo>
                <a:close/>
              </a:path>
            </a:pathLst>
          </a:custGeom>
          <a:ln>
            <a:solidFill>
              <a:schemeClr val="dk1"/>
            </a:solidFill>
          </a:ln>
        </p:spPr>
        <p:txBody>
          <a:bodyPr vert="horz" lIns="91440" tIns="45720" rIns="91440" bIns="45720" rtlCol="0" anchor="b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4800" dirty="0">
                <a:latin typeface="Eurostile"/>
              </a:rPr>
              <a:t>Tout comme chaque personne </a:t>
            </a:r>
            <a:r>
              <a:rPr lang="fr-FR" sz="4800" u="sng" dirty="0">
                <a:latin typeface="Eurostile"/>
              </a:rPr>
              <a:t>perçoit</a:t>
            </a:r>
            <a:r>
              <a:rPr lang="fr-FR" sz="4800" dirty="0">
                <a:latin typeface="Eurostile"/>
              </a:rPr>
              <a:t> le stress différemment, chaque personne réagit différemment au stress</a:t>
            </a:r>
            <a:endParaRPr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 bwMode="auto">
          <a:xfrm>
            <a:off x="1794314" y="3212976"/>
            <a:ext cx="8603372" cy="107589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fr-FR" sz="5400" b="1" dirty="0">
                <a:latin typeface="Eurostile"/>
              </a:rPr>
              <a:t>À ton avis, de quelle façon peut-on se débarrasser de l’énergie accumulée ?</a:t>
            </a:r>
            <a:endParaRPr dirty="0"/>
          </a:p>
        </p:txBody>
      </p:sp>
      <p:sp>
        <p:nvSpPr>
          <p:cNvPr id="5" name="Ellipse 1"/>
          <p:cNvSpPr/>
          <p:nvPr>
            <p:custDataLst>
              <p:tags r:id="rId2"/>
            </p:custDataLst>
          </p:nvPr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6"/>
          <p:cNvSpPr/>
          <p:nvPr>
            <p:custDataLst>
              <p:tags r:id="rId3"/>
            </p:custDataLst>
          </p:nvPr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7" name="Connecteur droit 8"/>
          <p:cNvCxnSpPr>
            <a:cxnSpLocks/>
          </p:cNvCxnSpPr>
          <p:nvPr>
            <p:custDataLst>
              <p:tags r:id="rId4"/>
            </p:custDataLst>
          </p:nvPr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Ellipse 2"/>
          <p:cNvSpPr/>
          <p:nvPr>
            <p:custDataLst>
              <p:tags r:id="rId5"/>
            </p:custDataLst>
          </p:nvPr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Ellipse 4"/>
          <p:cNvSpPr/>
          <p:nvPr>
            <p:custDataLst>
              <p:tags r:id="rId6"/>
            </p:custDataLst>
          </p:nvPr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Ellipse 12"/>
          <p:cNvSpPr/>
          <p:nvPr>
            <p:custDataLst>
              <p:tags r:id="rId7"/>
            </p:custDataLst>
          </p:nvPr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1" name="ZoneTexte 13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10736120" y="5865249"/>
            <a:ext cx="515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 dirty="0">
                <a:solidFill>
                  <a:schemeClr val="bg1"/>
                </a:solidFill>
                <a:latin typeface="Eurostile"/>
              </a:rPr>
              <a:t>31</a:t>
            </a:r>
            <a:endParaRPr b="1" dirty="0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2" name="Image 1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 bwMode="auto">
          <a:xfrm>
            <a:off x="130628" y="859222"/>
            <a:ext cx="12061371" cy="107589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fr-FR" sz="5400" b="1" dirty="0">
                <a:latin typeface="Eurostile"/>
              </a:rPr>
              <a:t>1 – Fais du bien autour de toi </a:t>
            </a:r>
            <a:endParaRPr dirty="0"/>
          </a:p>
        </p:txBody>
      </p:sp>
      <p:sp>
        <p:nvSpPr>
          <p:cNvPr id="5" name="Ellipse 1"/>
          <p:cNvSpPr/>
          <p:nvPr>
            <p:custDataLst>
              <p:tags r:id="rId2"/>
            </p:custDataLst>
          </p:nvPr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6"/>
          <p:cNvSpPr/>
          <p:nvPr>
            <p:custDataLst>
              <p:tags r:id="rId3"/>
            </p:custDataLst>
          </p:nvPr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7" name="Connecteur droit 8"/>
          <p:cNvCxnSpPr>
            <a:cxnSpLocks/>
          </p:cNvCxnSpPr>
          <p:nvPr>
            <p:custDataLst>
              <p:tags r:id="rId4"/>
            </p:custDataLst>
          </p:nvPr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Ellipse 2"/>
          <p:cNvSpPr/>
          <p:nvPr>
            <p:custDataLst>
              <p:tags r:id="rId5"/>
            </p:custDataLst>
          </p:nvPr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Ellipse 4"/>
          <p:cNvSpPr/>
          <p:nvPr>
            <p:custDataLst>
              <p:tags r:id="rId6"/>
            </p:custDataLst>
          </p:nvPr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Ellipse 12"/>
          <p:cNvSpPr/>
          <p:nvPr>
            <p:custDataLst>
              <p:tags r:id="rId7"/>
            </p:custDataLst>
          </p:nvPr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1" name="ZoneTexte 13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10754781" y="5865249"/>
            <a:ext cx="515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 dirty="0">
                <a:solidFill>
                  <a:schemeClr val="bg1"/>
                </a:solidFill>
                <a:latin typeface="Eurostile"/>
              </a:rPr>
              <a:t>32</a:t>
            </a:r>
            <a:endParaRPr b="1" dirty="0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2" name="Image 1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pic>
        <p:nvPicPr>
          <p:cNvPr id="13" name="Picture 2" descr="des bénévoles une équipe élégante et abstraite aident la charité et  partagent l'espoir prendre soin de l'amour de la communauté et de la bonne  humeur aider les pauvres, les sans-abri et les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3481111" y="2254749"/>
            <a:ext cx="5674686" cy="40076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 bwMode="auto">
          <a:xfrm>
            <a:off x="1" y="933345"/>
            <a:ext cx="12192000" cy="107589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fr-FR" sz="5400" b="1">
                <a:latin typeface="Eurostile"/>
              </a:rPr>
              <a:t>2 – Ris </a:t>
            </a:r>
            <a:endParaRPr/>
          </a:p>
        </p:txBody>
      </p:sp>
      <p:sp>
        <p:nvSpPr>
          <p:cNvPr id="5" name="Ellipse 1"/>
          <p:cNvSpPr/>
          <p:nvPr>
            <p:custDataLst>
              <p:tags r:id="rId2"/>
            </p:custDataLst>
          </p:nvPr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6"/>
          <p:cNvSpPr/>
          <p:nvPr>
            <p:custDataLst>
              <p:tags r:id="rId3"/>
            </p:custDataLst>
          </p:nvPr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7" name="Connecteur droit 8"/>
          <p:cNvCxnSpPr>
            <a:cxnSpLocks/>
          </p:cNvCxnSpPr>
          <p:nvPr>
            <p:custDataLst>
              <p:tags r:id="rId4"/>
            </p:custDataLst>
          </p:nvPr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Ellipse 2"/>
          <p:cNvSpPr/>
          <p:nvPr>
            <p:custDataLst>
              <p:tags r:id="rId5"/>
            </p:custDataLst>
          </p:nvPr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Ellipse 4"/>
          <p:cNvSpPr/>
          <p:nvPr>
            <p:custDataLst>
              <p:tags r:id="rId6"/>
            </p:custDataLst>
          </p:nvPr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Ellipse 12"/>
          <p:cNvSpPr/>
          <p:nvPr>
            <p:custDataLst>
              <p:tags r:id="rId7"/>
            </p:custDataLst>
          </p:nvPr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1" name="ZoneTexte 13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10758928" y="5865249"/>
            <a:ext cx="515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 dirty="0">
                <a:solidFill>
                  <a:schemeClr val="bg1"/>
                </a:solidFill>
                <a:latin typeface="Eurostile"/>
              </a:rPr>
              <a:t>33</a:t>
            </a:r>
            <a:endParaRPr b="1" dirty="0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2" name="Image 1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pic>
        <p:nvPicPr>
          <p:cNvPr id="2" name="Picture 2" descr="Kitty Forman GIF | Gfycat">
            <a:extLst>
              <a:ext uri="{FF2B5EF4-FFF2-40B4-BE49-F238E27FC236}">
                <a16:creationId xmlns:a16="http://schemas.microsoft.com/office/drawing/2014/main" id="{38AE2E4B-7CF4-B4BB-67DD-24343074D0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8676" y="2150091"/>
            <a:ext cx="5445986" cy="408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 bwMode="auto">
          <a:xfrm>
            <a:off x="0" y="762450"/>
            <a:ext cx="12192000" cy="107589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fr-FR" sz="5400" b="1">
                <a:latin typeface="Eurostile"/>
              </a:rPr>
              <a:t>3 – Bouge</a:t>
            </a:r>
            <a:endParaRPr/>
          </a:p>
        </p:txBody>
      </p:sp>
      <p:sp>
        <p:nvSpPr>
          <p:cNvPr id="5" name="Ellipse 1"/>
          <p:cNvSpPr/>
          <p:nvPr>
            <p:custDataLst>
              <p:tags r:id="rId2"/>
            </p:custDataLst>
          </p:nvPr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6"/>
          <p:cNvSpPr/>
          <p:nvPr>
            <p:custDataLst>
              <p:tags r:id="rId3"/>
            </p:custDataLst>
          </p:nvPr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7" name="Connecteur droit 8"/>
          <p:cNvCxnSpPr>
            <a:cxnSpLocks/>
          </p:cNvCxnSpPr>
          <p:nvPr>
            <p:custDataLst>
              <p:tags r:id="rId4"/>
            </p:custDataLst>
          </p:nvPr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Ellipse 2"/>
          <p:cNvSpPr/>
          <p:nvPr>
            <p:custDataLst>
              <p:tags r:id="rId5"/>
            </p:custDataLst>
          </p:nvPr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Ellipse 4"/>
          <p:cNvSpPr/>
          <p:nvPr>
            <p:custDataLst>
              <p:tags r:id="rId6"/>
            </p:custDataLst>
          </p:nvPr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Ellipse 12"/>
          <p:cNvSpPr/>
          <p:nvPr>
            <p:custDataLst>
              <p:tags r:id="rId7"/>
            </p:custDataLst>
          </p:nvPr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1" name="ZoneTexte 13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10754781" y="5865249"/>
            <a:ext cx="515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 dirty="0">
                <a:solidFill>
                  <a:schemeClr val="bg1"/>
                </a:solidFill>
                <a:latin typeface="Eurostile"/>
              </a:rPr>
              <a:t>34</a:t>
            </a:r>
            <a:endParaRPr b="1" dirty="0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2" name="Image 1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pic>
        <p:nvPicPr>
          <p:cNvPr id="2" name="Picture 2" descr="Happy-jump GIFs - Get the best GIF on GIPHY">
            <a:extLst>
              <a:ext uri="{FF2B5EF4-FFF2-40B4-BE49-F238E27FC236}">
                <a16:creationId xmlns:a16="http://schemas.microsoft.com/office/drawing/2014/main" id="{A319069A-F536-60CB-B627-FC12CD2D84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2478" y="1893438"/>
            <a:ext cx="4622025" cy="462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 bwMode="auto">
          <a:xfrm>
            <a:off x="0" y="498478"/>
            <a:ext cx="12192000" cy="107589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fr-FR" sz="5400" b="1">
                <a:latin typeface="Eurostile"/>
              </a:rPr>
              <a:t>4 – Respire avec le bedon</a:t>
            </a:r>
            <a:endParaRPr/>
          </a:p>
        </p:txBody>
      </p:sp>
      <p:sp>
        <p:nvSpPr>
          <p:cNvPr id="5" name="Ellipse 1"/>
          <p:cNvSpPr/>
          <p:nvPr>
            <p:custDataLst>
              <p:tags r:id="rId2"/>
            </p:custDataLst>
          </p:nvPr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6"/>
          <p:cNvSpPr/>
          <p:nvPr>
            <p:custDataLst>
              <p:tags r:id="rId3"/>
            </p:custDataLst>
          </p:nvPr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7" name="Connecteur droit 8"/>
          <p:cNvCxnSpPr>
            <a:cxnSpLocks/>
          </p:cNvCxnSpPr>
          <p:nvPr>
            <p:custDataLst>
              <p:tags r:id="rId4"/>
            </p:custDataLst>
          </p:nvPr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Ellipse 2"/>
          <p:cNvSpPr/>
          <p:nvPr>
            <p:custDataLst>
              <p:tags r:id="rId5"/>
            </p:custDataLst>
          </p:nvPr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Ellipse 4"/>
          <p:cNvSpPr/>
          <p:nvPr>
            <p:custDataLst>
              <p:tags r:id="rId6"/>
            </p:custDataLst>
          </p:nvPr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Ellipse 12"/>
          <p:cNvSpPr/>
          <p:nvPr>
            <p:custDataLst>
              <p:tags r:id="rId7"/>
            </p:custDataLst>
          </p:nvPr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1" name="ZoneTexte 13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10754781" y="5865249"/>
            <a:ext cx="515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 dirty="0">
                <a:solidFill>
                  <a:schemeClr val="bg1"/>
                </a:solidFill>
                <a:latin typeface="Eurostile"/>
              </a:rPr>
              <a:t>35</a:t>
            </a:r>
            <a:endParaRPr b="1" dirty="0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2" name="Image 1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pic>
        <p:nvPicPr>
          <p:cNvPr id="2" name="Picture 4" descr="Best Diaphragm Breathing GIFs | Gfycat">
            <a:extLst>
              <a:ext uri="{FF2B5EF4-FFF2-40B4-BE49-F238E27FC236}">
                <a16:creationId xmlns:a16="http://schemas.microsoft.com/office/drawing/2014/main" id="{D6810DEF-28B7-CD34-FB6E-313D768761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37"/>
          <a:stretch/>
        </p:blipFill>
        <p:spPr bwMode="auto">
          <a:xfrm>
            <a:off x="4685500" y="1642506"/>
            <a:ext cx="3314407" cy="5215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 bwMode="auto">
          <a:xfrm>
            <a:off x="0" y="888696"/>
            <a:ext cx="12192000" cy="107589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fr-FR" sz="5400" b="1">
                <a:latin typeface="Eurostile"/>
              </a:rPr>
              <a:t>5 – Chante</a:t>
            </a:r>
            <a:endParaRPr/>
          </a:p>
        </p:txBody>
      </p:sp>
      <p:sp>
        <p:nvSpPr>
          <p:cNvPr id="5" name="Ellipse 1"/>
          <p:cNvSpPr/>
          <p:nvPr>
            <p:custDataLst>
              <p:tags r:id="rId2"/>
            </p:custDataLst>
          </p:nvPr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6"/>
          <p:cNvSpPr/>
          <p:nvPr>
            <p:custDataLst>
              <p:tags r:id="rId3"/>
            </p:custDataLst>
          </p:nvPr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7" name="Connecteur droit 8"/>
          <p:cNvCxnSpPr>
            <a:cxnSpLocks/>
          </p:cNvCxnSpPr>
          <p:nvPr>
            <p:custDataLst>
              <p:tags r:id="rId4"/>
            </p:custDataLst>
          </p:nvPr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Ellipse 2"/>
          <p:cNvSpPr/>
          <p:nvPr>
            <p:custDataLst>
              <p:tags r:id="rId5"/>
            </p:custDataLst>
          </p:nvPr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Ellipse 4"/>
          <p:cNvSpPr/>
          <p:nvPr>
            <p:custDataLst>
              <p:tags r:id="rId6"/>
            </p:custDataLst>
          </p:nvPr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Ellipse 12"/>
          <p:cNvSpPr/>
          <p:nvPr>
            <p:custDataLst>
              <p:tags r:id="rId7"/>
            </p:custDataLst>
          </p:nvPr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1" name="ZoneTexte 13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10736120" y="5865249"/>
            <a:ext cx="515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 dirty="0">
                <a:solidFill>
                  <a:schemeClr val="bg1"/>
                </a:solidFill>
                <a:latin typeface="Eurostile"/>
              </a:rPr>
              <a:t>36</a:t>
            </a:r>
            <a:endParaRPr b="1" dirty="0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2" name="Image 1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pic>
        <p:nvPicPr>
          <p:cNvPr id="2" name="Picture 2" descr="Sing-aloud GIFs - Get the best GIF on GIPHY">
            <a:extLst>
              <a:ext uri="{FF2B5EF4-FFF2-40B4-BE49-F238E27FC236}">
                <a16:creationId xmlns:a16="http://schemas.microsoft.com/office/drawing/2014/main" id="{9F4DDCA3-2949-FE62-3902-5BCF1A3562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600" y="2132856"/>
            <a:ext cx="7458520" cy="4190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llipse 5"/>
          <p:cNvSpPr/>
          <p:nvPr>
            <p:custDataLst>
              <p:tags r:id="rId1"/>
            </p:custDataLst>
          </p:nvPr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Ellipse 7"/>
          <p:cNvSpPr/>
          <p:nvPr>
            <p:custDataLst>
              <p:tags r:id="rId2"/>
            </p:custDataLst>
          </p:nvPr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1"/>
          <p:cNvSpPr/>
          <p:nvPr>
            <p:custDataLst>
              <p:tags r:id="rId3"/>
            </p:custDataLst>
          </p:nvPr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Ellipse 6"/>
          <p:cNvSpPr/>
          <p:nvPr>
            <p:custDataLst>
              <p:tags r:id="rId4"/>
            </p:custDataLst>
          </p:nvPr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8" name="Connecteur droit 8"/>
          <p:cNvCxnSpPr>
            <a:cxnSpLocks/>
          </p:cNvCxnSpPr>
          <p:nvPr>
            <p:custDataLst>
              <p:tags r:id="rId5"/>
            </p:custDataLst>
          </p:nvPr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Ellipse 10"/>
          <p:cNvSpPr/>
          <p:nvPr>
            <p:custDataLst>
              <p:tags r:id="rId6"/>
            </p:custDataLst>
          </p:nvPr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ZoneTexte 11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10811021" y="5865249"/>
            <a:ext cx="38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3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1" name="Image 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2" name="ZoneTexte 22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3886573" y="5342632"/>
            <a:ext cx="46666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4000" dirty="0">
                <a:latin typeface="Eurostile"/>
              </a:rPr>
              <a:t>Fais 20 jumping jack </a:t>
            </a:r>
            <a:endParaRPr dirty="0"/>
          </a:p>
        </p:txBody>
      </p:sp>
      <p:sp>
        <p:nvSpPr>
          <p:cNvPr id="13" name="ZoneTexte 23"/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1742629" y="321768"/>
            <a:ext cx="1005644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5400" b="1" dirty="0">
                <a:latin typeface="Eurostile"/>
              </a:rPr>
              <a:t>Activité : écoute ton corps</a:t>
            </a:r>
            <a:endParaRPr lang="fr-FR" sz="5400" dirty="0">
              <a:latin typeface="Eurostile"/>
            </a:endParaRPr>
          </a:p>
        </p:txBody>
      </p:sp>
      <p:pic>
        <p:nvPicPr>
          <p:cNvPr id="15" name="Graphique 25" descr="Heart with pulse contour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450673" y="2254713"/>
            <a:ext cx="2233396" cy="2233396"/>
          </a:xfrm>
          <a:prstGeom prst="rect">
            <a:avLst/>
          </a:prstGeom>
        </p:spPr>
      </p:pic>
      <p:sp>
        <p:nvSpPr>
          <p:cNvPr id="16" name="ZoneTexte 26"/>
          <p:cNvSpPr>
            <a:spLocks/>
          </p:cNvSpPr>
          <p:nvPr>
            <p:custDataLst>
              <p:tags r:id="rId12"/>
            </p:custDataLst>
          </p:nvPr>
        </p:nvSpPr>
        <p:spPr bwMode="auto">
          <a:xfrm>
            <a:off x="228976" y="4104174"/>
            <a:ext cx="3995416" cy="7010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4000" dirty="0">
                <a:latin typeface="Eurostile"/>
              </a:rPr>
              <a:t>Prends ton pouls</a:t>
            </a:r>
            <a:endParaRPr dirty="0"/>
          </a:p>
        </p:txBody>
      </p:sp>
      <p:pic>
        <p:nvPicPr>
          <p:cNvPr id="17" name="Graphique 27" descr="Heart with pulse contour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7927842" y="2146723"/>
            <a:ext cx="2233396" cy="2233396"/>
          </a:xfrm>
          <a:prstGeom prst="rect">
            <a:avLst/>
          </a:prstGeom>
        </p:spPr>
      </p:pic>
      <p:sp>
        <p:nvSpPr>
          <p:cNvPr id="18" name="ZoneTexte 28"/>
          <p:cNvSpPr>
            <a:spLocks/>
          </p:cNvSpPr>
          <p:nvPr>
            <p:custDataLst>
              <p:tags r:id="rId14"/>
            </p:custDataLst>
          </p:nvPr>
        </p:nvSpPr>
        <p:spPr bwMode="auto">
          <a:xfrm>
            <a:off x="7481852" y="4036345"/>
            <a:ext cx="4588493" cy="7010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4000" dirty="0">
                <a:latin typeface="Eurostile"/>
              </a:rPr>
              <a:t>Reprends ton pouls</a:t>
            </a:r>
            <a:endParaRPr dirty="0"/>
          </a:p>
        </p:txBody>
      </p:sp>
      <p:sp>
        <p:nvSpPr>
          <p:cNvPr id="19" name="Ellipse 29"/>
          <p:cNvSpPr/>
          <p:nvPr>
            <p:custDataLst>
              <p:tags r:id="rId15"/>
            </p:custDataLst>
          </p:nvPr>
        </p:nvSpPr>
        <p:spPr bwMode="auto">
          <a:xfrm>
            <a:off x="1306035" y="4953330"/>
            <a:ext cx="595096" cy="59098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 sz="2400" b="1" dirty="0"/>
              <a:t>1</a:t>
            </a:r>
            <a:endParaRPr dirty="0"/>
          </a:p>
        </p:txBody>
      </p:sp>
      <p:sp>
        <p:nvSpPr>
          <p:cNvPr id="20" name="Ellipse 30"/>
          <p:cNvSpPr/>
          <p:nvPr>
            <p:custDataLst>
              <p:tags r:id="rId16"/>
            </p:custDataLst>
          </p:nvPr>
        </p:nvSpPr>
        <p:spPr bwMode="auto">
          <a:xfrm>
            <a:off x="5200646" y="6077373"/>
            <a:ext cx="595096" cy="59098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 sz="2400" b="1"/>
              <a:t>2</a:t>
            </a:r>
            <a:endParaRPr/>
          </a:p>
        </p:txBody>
      </p:sp>
      <p:sp>
        <p:nvSpPr>
          <p:cNvPr id="21" name="Ellipse 31"/>
          <p:cNvSpPr/>
          <p:nvPr>
            <p:custDataLst>
              <p:tags r:id="rId17"/>
            </p:custDataLst>
          </p:nvPr>
        </p:nvSpPr>
        <p:spPr bwMode="auto">
          <a:xfrm>
            <a:off x="8814773" y="4838676"/>
            <a:ext cx="595096" cy="59098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 sz="2400" b="1" dirty="0"/>
              <a:t>3</a:t>
            </a:r>
            <a:endParaRPr dirty="0"/>
          </a:p>
        </p:txBody>
      </p:sp>
      <p:pic>
        <p:nvPicPr>
          <p:cNvPr id="1026" name="Picture 2" descr="JUMPING JACK GIF by Nupur J. on Dribbble">
            <a:extLst>
              <a:ext uri="{FF2B5EF4-FFF2-40B4-BE49-F238E27FC236}">
                <a16:creationId xmlns:a16="http://schemas.microsoft.com/office/drawing/2014/main" id="{9943A8D3-1093-ACE5-BC5D-82100B97DFD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82" r="22720"/>
          <a:stretch/>
        </p:blipFill>
        <p:spPr bwMode="auto">
          <a:xfrm>
            <a:off x="4257087" y="1540813"/>
            <a:ext cx="2849818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9A5ADB0D-B7E7-F6DC-087B-B2B9C0D7735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1928" y="1911103"/>
            <a:ext cx="2259389" cy="3190811"/>
          </a:xfrm>
          <a:prstGeom prst="rect">
            <a:avLst/>
          </a:prstGeom>
        </p:spPr>
      </p:pic>
      <p:sp>
        <p:nvSpPr>
          <p:cNvPr id="4" name="Ellipse 3">
            <a:extLst>
              <a:ext uri="{FF2B5EF4-FFF2-40B4-BE49-F238E27FC236}">
                <a16:creationId xmlns:a16="http://schemas.microsoft.com/office/drawing/2014/main" id="{1AEAA298-9011-7BD4-3C0C-EBA0FFF3F7B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59DD59CA-AA89-6058-DC3C-90BB1FDFD43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61D44410-2572-E5EC-F4EB-DFDB0392F260}"/>
              </a:ext>
            </a:extLst>
          </p:cNvPr>
          <p:cNvCxnSpPr/>
          <p:nvPr>
            <p:custDataLst>
              <p:tags r:id="rId4"/>
            </p:custDataLst>
          </p:nvPr>
        </p:nvCxnSpPr>
        <p:spPr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Ellipse 6">
            <a:extLst>
              <a:ext uri="{FF2B5EF4-FFF2-40B4-BE49-F238E27FC236}">
                <a16:creationId xmlns:a16="http://schemas.microsoft.com/office/drawing/2014/main" id="{18213EA1-892B-3EAA-5F24-24F335CBB952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A08A792D-7A47-515C-309F-A5B9E9CDEC02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9EB22821-15D3-2088-B5C4-4D9BFF38D7E2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4E5A4E2-2436-E548-A259-C885F2F3CE03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0715610" y="5865249"/>
            <a:ext cx="701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  <a:latin typeface="Eurostile" panose="020B0504020202050204" pitchFamily="34" charset="77"/>
              </a:rPr>
              <a:t>37</a:t>
            </a:r>
            <a:endParaRPr b="1" dirty="0">
              <a:solidFill>
                <a:schemeClr val="bg1"/>
              </a:solidFill>
              <a:latin typeface="Eurostile" panose="020B0504020202050204" pitchFamily="34" charset="77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36241669-D216-795F-0C95-B7B88C064C0E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CA9E83CE-95F9-76F5-174E-41AB09F7D680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2786660" y="944361"/>
            <a:ext cx="718658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400" b="1" dirty="0">
                <a:latin typeface="Eurostile" panose="020B0504020202050204" pitchFamily="34" charset="77"/>
              </a:rPr>
              <a:t>Pour le prochain atelier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C25DD38F-D80A-95AB-1DA8-5B684C092EE6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1158988" y="2350039"/>
            <a:ext cx="848096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fr-FR" sz="4000" dirty="0">
                <a:latin typeface="Eurostile" panose="020B0504020202050204" pitchFamily="34" charset="77"/>
              </a:rPr>
              <a:t>Identifie tes stresseurs.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fr-FR" sz="4000" dirty="0">
                <a:latin typeface="Eurostile" panose="020B0504020202050204" pitchFamily="34" charset="77"/>
              </a:rPr>
              <a:t>Indique les outils que tu as utilisés pour contrôler ta réponse de stress face à ces </a:t>
            </a:r>
            <a:r>
              <a:rPr lang="fr-FR" sz="4000" dirty="0" err="1">
                <a:latin typeface="Eurostile" panose="020B0504020202050204" pitchFamily="34" charset="77"/>
              </a:rPr>
              <a:t>stresseurs</a:t>
            </a:r>
            <a:r>
              <a:rPr lang="fr-FR" sz="4000" dirty="0">
                <a:latin typeface="Eurostile" panose="020B0504020202050204" pitchFamily="34" charset="7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16642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llipse 1"/>
          <p:cNvSpPr/>
          <p:nvPr>
            <p:custDataLst>
              <p:tags r:id="rId1"/>
            </p:custDataLst>
          </p:nvPr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Ellipse 6"/>
          <p:cNvSpPr/>
          <p:nvPr>
            <p:custDataLst>
              <p:tags r:id="rId2"/>
            </p:custDataLst>
          </p:nvPr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6" name="Connecteur droit 8"/>
          <p:cNvCxnSpPr>
            <a:cxnSpLocks/>
          </p:cNvCxnSpPr>
          <p:nvPr>
            <p:custDataLst>
              <p:tags r:id="rId3"/>
            </p:custDataLst>
          </p:nvPr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Ellipse 2"/>
          <p:cNvSpPr/>
          <p:nvPr>
            <p:custDataLst>
              <p:tags r:id="rId4"/>
            </p:custDataLst>
          </p:nvPr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8" name="Ellipse 4"/>
          <p:cNvSpPr/>
          <p:nvPr>
            <p:custDataLst>
              <p:tags r:id="rId5"/>
            </p:custDataLst>
          </p:nvPr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Ellipse 12"/>
          <p:cNvSpPr/>
          <p:nvPr>
            <p:custDataLst>
              <p:tags r:id="rId6"/>
            </p:custDataLst>
          </p:nvPr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ZoneTexte 13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10736120" y="5865249"/>
            <a:ext cx="515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 dirty="0">
                <a:solidFill>
                  <a:schemeClr val="bg1"/>
                </a:solidFill>
                <a:latin typeface="Eurostile"/>
              </a:rPr>
              <a:t>38</a:t>
            </a:r>
            <a:endParaRPr b="1" dirty="0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1" name="Image 1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2" name="Titre 1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1033854" y="3074601"/>
            <a:ext cx="10124291" cy="10758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endParaRPr lang="fr-FR" sz="5900" b="1">
              <a:latin typeface="Eurostile"/>
            </a:endParaRPr>
          </a:p>
        </p:txBody>
      </p:sp>
      <p:sp>
        <p:nvSpPr>
          <p:cNvPr id="13" name="Titre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 bwMode="auto">
          <a:xfrm>
            <a:off x="0" y="1191873"/>
            <a:ext cx="12192000" cy="107589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fr-FR" sz="5400" b="1">
                <a:latin typeface="Eurostile"/>
              </a:rPr>
              <a:t>À bientôt pour </a:t>
            </a:r>
            <a:br>
              <a:rPr lang="fr-FR" sz="5400" b="1">
                <a:latin typeface="Eurostile"/>
              </a:rPr>
            </a:br>
            <a:r>
              <a:rPr lang="fr-FR" sz="5400" b="1">
                <a:latin typeface="Eurostile"/>
              </a:rPr>
              <a:t>l’Atelier </a:t>
            </a:r>
            <a:r>
              <a:rPr lang="fr-FR" sz="5400" b="1" dirty="0">
                <a:latin typeface="Eurostile"/>
              </a:rPr>
              <a:t>4! </a:t>
            </a:r>
            <a:endParaRPr dirty="0"/>
          </a:p>
        </p:txBody>
      </p:sp>
      <p:pic>
        <p:nvPicPr>
          <p:cNvPr id="2" name="Picture 2" descr="Bye Felicia GIF - Bye Felicia See - Discover &amp; Share GIFs">
            <a:extLst>
              <a:ext uri="{FF2B5EF4-FFF2-40B4-BE49-F238E27FC236}">
                <a16:creationId xmlns:a16="http://schemas.microsoft.com/office/drawing/2014/main" id="{683F3912-07B3-DF86-16E1-465C434602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0815" y="2443985"/>
            <a:ext cx="3350370" cy="4079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DB7E7AF1-B1EB-F8A6-D7A6-BE15D7DCA5F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085E1E73-79A4-EEF8-3E45-644B3590E32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F5D2B306-C9D4-46F9-E874-B5CF9D4EC5E5}"/>
              </a:ext>
            </a:extLst>
          </p:cNvPr>
          <p:cNvCxnSpPr/>
          <p:nvPr>
            <p:custDataLst>
              <p:tags r:id="rId3"/>
            </p:custDataLst>
          </p:nvPr>
        </p:nvCxnSpPr>
        <p:spPr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Ellipse 6">
            <a:extLst>
              <a:ext uri="{FF2B5EF4-FFF2-40B4-BE49-F238E27FC236}">
                <a16:creationId xmlns:a16="http://schemas.microsoft.com/office/drawing/2014/main" id="{F2B20C33-4143-D1F6-A0AB-866F7C7B802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73E9B78C-B133-3F58-71CB-0BB0900D8C39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EBE14805-48AC-38E7-AD2F-ECD22C5EDA14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F671E3A-84FB-491A-0F2A-8775A447782A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0763282" y="5855089"/>
            <a:ext cx="515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  <a:latin typeface="Eurostile" panose="020B0504020202050204" pitchFamily="34" charset="77"/>
              </a:rPr>
              <a:t>39</a:t>
            </a:r>
            <a:endParaRPr b="1" dirty="0">
              <a:solidFill>
                <a:schemeClr val="bg1"/>
              </a:solidFill>
              <a:latin typeface="Eurostile" panose="020B0504020202050204" pitchFamily="34" charset="77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958439F9-6F89-EAC8-F83F-E7BC61EC5C6E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7BB68F08-7184-D616-21D5-3D35FACDB46E}"/>
              </a:ext>
            </a:extLst>
          </p:cNvPr>
          <p:cNvSpPr txBox="1">
            <a:spLocks/>
          </p:cNvSpPr>
          <p:nvPr>
            <p:custDataLst>
              <p:tags r:id="rId9"/>
            </p:custDataLst>
          </p:nvPr>
        </p:nvSpPr>
        <p:spPr>
          <a:xfrm>
            <a:off x="1033854" y="3074601"/>
            <a:ext cx="10124292" cy="107589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fr-FR" b="1" dirty="0">
              <a:latin typeface="Eurostile" panose="020B0504020202050204" pitchFamily="34" charset="77"/>
            </a:endParaRPr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291C3BCA-AFC7-A93E-937B-B543F1AF85E3}"/>
              </a:ext>
            </a:extLst>
          </p:cNvPr>
          <p:cNvSpPr txBox="1">
            <a:spLocks/>
          </p:cNvSpPr>
          <p:nvPr>
            <p:custDataLst>
              <p:tags r:id="rId10"/>
            </p:custDataLst>
          </p:nvPr>
        </p:nvSpPr>
        <p:spPr>
          <a:xfrm>
            <a:off x="1033854" y="1895970"/>
            <a:ext cx="10834706" cy="107589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200" b="1" dirty="0">
                <a:latin typeface="Eurostile" panose="020B0504020202050204" pitchFamily="34" charset="77"/>
              </a:rPr>
              <a:t>Toutes les images animées utilisées dans cette présentation proviennent de GIPHY.</a:t>
            </a:r>
          </a:p>
        </p:txBody>
      </p:sp>
      <p:pic>
        <p:nvPicPr>
          <p:cNvPr id="14" name="Picture 2" descr="GIPHY Studios GIFs On GIPHY Be Animated, 40% OFF">
            <a:extLst>
              <a:ext uri="{FF2B5EF4-FFF2-40B4-BE49-F238E27FC236}">
                <a16:creationId xmlns:a16="http://schemas.microsoft.com/office/drawing/2014/main" id="{12B9B548-E538-54C8-8EB1-69B24DC6BA89}"/>
              </a:ext>
            </a:extLst>
          </p:cNvPr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8702" y="3083738"/>
            <a:ext cx="6424863" cy="1975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C2171C3E-E537-6281-128E-301CFC7C2AB5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4485364" y="5163235"/>
            <a:ext cx="75049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>
                <a:latin typeface="Eurostile" panose="020B0504020202050204" pitchFamily="34" charset="77"/>
                <a:hlinkClick r:id="rId16"/>
              </a:rPr>
              <a:t>https://giphy.com/</a:t>
            </a:r>
            <a:r>
              <a:rPr lang="fr-FR" sz="2800" b="1" dirty="0">
                <a:latin typeface="Eurostile" panose="020B0504020202050204" pitchFamily="34" charset="77"/>
              </a:rPr>
              <a:t> 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3680569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llipse 5"/>
          <p:cNvSpPr/>
          <p:nvPr>
            <p:custDataLst>
              <p:tags r:id="rId1"/>
            </p:custDataLst>
          </p:nvPr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Ellipse 7"/>
          <p:cNvSpPr/>
          <p:nvPr>
            <p:custDataLst>
              <p:tags r:id="rId2"/>
            </p:custDataLst>
          </p:nvPr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1"/>
          <p:cNvSpPr/>
          <p:nvPr>
            <p:custDataLst>
              <p:tags r:id="rId3"/>
            </p:custDataLst>
          </p:nvPr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Ellipse 6"/>
          <p:cNvSpPr/>
          <p:nvPr>
            <p:custDataLst>
              <p:tags r:id="rId4"/>
            </p:custDataLst>
          </p:nvPr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8" name="Connecteur droit 8"/>
          <p:cNvCxnSpPr>
            <a:cxnSpLocks/>
          </p:cNvCxnSpPr>
          <p:nvPr>
            <p:custDataLst>
              <p:tags r:id="rId5"/>
            </p:custDataLst>
          </p:nvPr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Ellipse 10"/>
          <p:cNvSpPr/>
          <p:nvPr>
            <p:custDataLst>
              <p:tags r:id="rId6"/>
            </p:custDataLst>
          </p:nvPr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ZoneTexte 11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10811021" y="5865249"/>
            <a:ext cx="38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4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1" name="Image 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2" name="ZoneTexte 23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1540420" y="505046"/>
            <a:ext cx="90116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5400" b="1" dirty="0">
                <a:latin typeface="Eurostile"/>
              </a:rPr>
              <a:t>Que remarques-tu ? </a:t>
            </a:r>
            <a:endParaRPr lang="fr-FR" sz="5400" dirty="0">
              <a:latin typeface="Eurostile"/>
            </a:endParaRPr>
          </a:p>
        </p:txBody>
      </p:sp>
      <p:pic>
        <p:nvPicPr>
          <p:cNvPr id="3" name="Graphique 2" descr="Heart organ avec un remplissage uni">
            <a:extLst>
              <a:ext uri="{FF2B5EF4-FFF2-40B4-BE49-F238E27FC236}">
                <a16:creationId xmlns:a16="http://schemas.microsoft.com/office/drawing/2014/main" id="{7AE41FAA-CED7-AF15-EFA5-4DEA7112342B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755180" y="1961039"/>
            <a:ext cx="3340820" cy="3340820"/>
          </a:xfrm>
          <a:prstGeom prst="rect">
            <a:avLst/>
          </a:prstGeom>
        </p:spPr>
      </p:pic>
      <p:pic>
        <p:nvPicPr>
          <p:cNvPr id="16" name="Graphique 15" descr="Water avec un remplissage uni">
            <a:extLst>
              <a:ext uri="{FF2B5EF4-FFF2-40B4-BE49-F238E27FC236}">
                <a16:creationId xmlns:a16="http://schemas.microsoft.com/office/drawing/2014/main" id="{A422E376-CFD9-D05C-8770-981AA4CF3871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329696" y="1927900"/>
            <a:ext cx="2266393" cy="2266393"/>
          </a:xfrm>
          <a:prstGeom prst="rect">
            <a:avLst/>
          </a:prstGeom>
        </p:spPr>
      </p:pic>
      <p:pic>
        <p:nvPicPr>
          <p:cNvPr id="17" name="Graphique 16" descr="Water avec un remplissage uni">
            <a:extLst>
              <a:ext uri="{FF2B5EF4-FFF2-40B4-BE49-F238E27FC236}">
                <a16:creationId xmlns:a16="http://schemas.microsoft.com/office/drawing/2014/main" id="{FC97725A-C95C-8936-CA03-B25C31C1D07E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 bwMode="auto">
          <a:xfrm>
            <a:off x="8049350" y="2756693"/>
            <a:ext cx="1749511" cy="1749511"/>
          </a:xfrm>
          <a:prstGeom prst="rect">
            <a:avLst/>
          </a:prstGeom>
        </p:spPr>
      </p:pic>
      <p:pic>
        <p:nvPicPr>
          <p:cNvPr id="18" name="Graphique 17" descr="Water avec un remplissage uni">
            <a:extLst>
              <a:ext uri="{FF2B5EF4-FFF2-40B4-BE49-F238E27FC236}">
                <a16:creationId xmlns:a16="http://schemas.microsoft.com/office/drawing/2014/main" id="{B8CD7522-C5FD-84D2-B0C7-C55C9DFE3CB3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 bwMode="auto">
          <a:xfrm>
            <a:off x="7194728" y="3823478"/>
            <a:ext cx="1749511" cy="174951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llipse 5"/>
          <p:cNvSpPr/>
          <p:nvPr>
            <p:custDataLst>
              <p:tags r:id="rId1"/>
            </p:custDataLst>
          </p:nvPr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Ellipse 7"/>
          <p:cNvSpPr/>
          <p:nvPr>
            <p:custDataLst>
              <p:tags r:id="rId2"/>
            </p:custDataLst>
          </p:nvPr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1"/>
          <p:cNvSpPr/>
          <p:nvPr>
            <p:custDataLst>
              <p:tags r:id="rId3"/>
            </p:custDataLst>
          </p:nvPr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Ellipse 6"/>
          <p:cNvSpPr/>
          <p:nvPr>
            <p:custDataLst>
              <p:tags r:id="rId4"/>
            </p:custDataLst>
          </p:nvPr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8" name="Connecteur droit 8"/>
          <p:cNvCxnSpPr>
            <a:cxnSpLocks/>
          </p:cNvCxnSpPr>
          <p:nvPr>
            <p:custDataLst>
              <p:tags r:id="rId5"/>
            </p:custDataLst>
          </p:nvPr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Ellipse 10"/>
          <p:cNvSpPr/>
          <p:nvPr>
            <p:custDataLst>
              <p:tags r:id="rId6"/>
            </p:custDataLst>
          </p:nvPr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ZoneTexte 11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10824875" y="5865249"/>
            <a:ext cx="38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5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1" name="Image 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2" name="ZoneTexte 23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1527261" y="1066366"/>
            <a:ext cx="98810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4000" b="1" dirty="0">
                <a:latin typeface="Eurostile"/>
              </a:rPr>
              <a:t>Ce sont les mêmes changements physiques que lorsque tu fais un sport !  </a:t>
            </a:r>
            <a:endParaRPr sz="4000" dirty="0"/>
          </a:p>
        </p:txBody>
      </p:sp>
      <p:pic>
        <p:nvPicPr>
          <p:cNvPr id="3" name="Image 2" descr="Soccer ball in goal">
            <a:extLst>
              <a:ext uri="{FF2B5EF4-FFF2-40B4-BE49-F238E27FC236}">
                <a16:creationId xmlns:a16="http://schemas.microsoft.com/office/drawing/2014/main" id="{5C332415-3118-0116-9B15-71D33244A1CB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3043" y="2436248"/>
            <a:ext cx="5815286" cy="387307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llipse 5"/>
          <p:cNvSpPr/>
          <p:nvPr>
            <p:custDataLst>
              <p:tags r:id="rId1"/>
            </p:custDataLst>
          </p:nvPr>
        </p:nvSpPr>
        <p:spPr bwMode="auto">
          <a:xfrm>
            <a:off x="10897589" y="3935088"/>
            <a:ext cx="2588821" cy="26748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Ellipse 4"/>
          <p:cNvSpPr/>
          <p:nvPr>
            <p:custDataLst>
              <p:tags r:id="rId2"/>
            </p:custDataLst>
          </p:nvPr>
        </p:nvSpPr>
        <p:spPr bwMode="auto">
          <a:xfrm>
            <a:off x="10482302" y="5685471"/>
            <a:ext cx="830572" cy="820799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5"/>
          <p:cNvSpPr/>
          <p:nvPr>
            <p:custDataLst>
              <p:tags r:id="rId3"/>
            </p:custDataLst>
          </p:nvPr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ZoneTexte 6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10724606" y="5917300"/>
            <a:ext cx="614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 dirty="0">
                <a:solidFill>
                  <a:schemeClr val="bg1"/>
                </a:solidFill>
                <a:latin typeface="Eurostile"/>
              </a:rPr>
              <a:t>6</a:t>
            </a:r>
            <a:endParaRPr b="1" dirty="0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8" name="Image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9" name="ZoneTexte 11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0" y="1456671"/>
            <a:ext cx="12192000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4000" dirty="0">
                <a:latin typeface="Eurostile"/>
              </a:rPr>
              <a:t>La réponse de stress permet de </a:t>
            </a:r>
            <a:endParaRPr sz="4000" dirty="0"/>
          </a:p>
          <a:p>
            <a:pPr algn="ctr">
              <a:defRPr/>
            </a:pPr>
            <a:r>
              <a:rPr lang="fr-FR" sz="5400" b="1" dirty="0">
                <a:solidFill>
                  <a:srgbClr val="C00000"/>
                </a:solidFill>
                <a:latin typeface="Eurostile"/>
              </a:rPr>
              <a:t>MOBILISER DE L’ÉNERGIE</a:t>
            </a:r>
            <a:endParaRPr lang="fr-FR" sz="5400" dirty="0">
              <a:latin typeface="Eurostile"/>
            </a:endParaRPr>
          </a:p>
        </p:txBody>
      </p:sp>
      <p:pic>
        <p:nvPicPr>
          <p:cNvPr id="10" name="Picture 4" descr="💥 Explosion Emoji — Signification, Copier &amp; Coller, Combinaisons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39285" y="1577751"/>
            <a:ext cx="1154913" cy="1202584"/>
          </a:xfrm>
          <a:prstGeom prst="rect">
            <a:avLst/>
          </a:prstGeom>
          <a:noFill/>
        </p:spPr>
      </p:pic>
      <p:pic>
        <p:nvPicPr>
          <p:cNvPr id="11" name="Picture 4" descr="💥 Explosion Emoji — Signification, Copier &amp; Coller, Combinaisons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852642" y="1632622"/>
            <a:ext cx="1154913" cy="1202584"/>
          </a:xfrm>
          <a:prstGeom prst="rect">
            <a:avLst/>
          </a:prstGeom>
          <a:noFill/>
        </p:spPr>
      </p:pic>
      <p:sp>
        <p:nvSpPr>
          <p:cNvPr id="12" name="ZoneTexte 18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15956" y="3032949"/>
            <a:ext cx="12192000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4000" dirty="0">
                <a:latin typeface="Eurostile"/>
              </a:rPr>
              <a:t>pour</a:t>
            </a:r>
            <a:endParaRPr sz="4000" dirty="0"/>
          </a:p>
          <a:p>
            <a:pPr algn="ctr">
              <a:defRPr/>
            </a:pPr>
            <a:r>
              <a:rPr lang="fr-CA" sz="5400" b="1" dirty="0">
                <a:latin typeface="Eurostile"/>
              </a:rPr>
              <a:t>TE PRÉPARER À FAIRE FACE</a:t>
            </a:r>
            <a:endParaRPr dirty="0"/>
          </a:p>
          <a:p>
            <a:pPr algn="ctr">
              <a:defRPr/>
            </a:pPr>
            <a:r>
              <a:rPr lang="fr-FR" sz="4000" dirty="0">
                <a:latin typeface="Eurostile"/>
              </a:rPr>
              <a:t>à un stresseur</a:t>
            </a:r>
            <a:endParaRPr sz="4000" dirty="0"/>
          </a:p>
        </p:txBody>
      </p:sp>
      <p:pic>
        <p:nvPicPr>
          <p:cNvPr id="13" name="Picture 12" descr="👊 Poing fermé Emoji — Signification, Copier &amp; Coller, Combinaisons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325596" y="5371148"/>
            <a:ext cx="1540808" cy="1418040"/>
          </a:xfrm>
          <a:prstGeom prst="rect">
            <a:avLst/>
          </a:prstGeom>
          <a:noFill/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A1F16949-E5B5-0DB8-32CC-044D8B41BF67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8988881" y="6480958"/>
            <a:ext cx="67437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>
                <a:latin typeface="Eurostile" panose="020B0504020202050204" pitchFamily="34" charset="77"/>
              </a:rPr>
              <a:t>https://</a:t>
            </a:r>
            <a:r>
              <a:rPr lang="fr-FR" sz="1400" dirty="0" err="1">
                <a:latin typeface="Eurostile" panose="020B0504020202050204" pitchFamily="34" charset="77"/>
              </a:rPr>
              <a:t>emojihub.org</a:t>
            </a:r>
            <a:r>
              <a:rPr lang="fr-FR" sz="1400" dirty="0">
                <a:latin typeface="Eurostile" panose="020B0504020202050204" pitchFamily="34" charset="77"/>
              </a:rPr>
              <a:t>/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Picture 8" descr="La plus ancienne trace de vie trouvée au Québec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0" y="-20560"/>
            <a:ext cx="12360731" cy="6952912"/>
          </a:xfrm>
          <a:prstGeom prst="rect">
            <a:avLst/>
          </a:prstGeom>
          <a:noFill/>
        </p:spPr>
      </p:pic>
      <p:sp>
        <p:nvSpPr>
          <p:cNvPr id="5" name="ZoneTexte 1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554182" y="5481421"/>
            <a:ext cx="11305309" cy="830997"/>
          </a:xfrm>
          <a:prstGeom prst="rect">
            <a:avLst/>
          </a:prstGeom>
          <a:solidFill>
            <a:schemeClr val="bg1">
              <a:alpha val="86842"/>
            </a:schemeClr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4800">
                <a:latin typeface="Eurostile"/>
              </a:rPr>
              <a:t>Retournons au temps de la </a:t>
            </a:r>
            <a:r>
              <a:rPr lang="fr-FR" sz="4800" b="1">
                <a:latin typeface="Eurostile"/>
              </a:rPr>
              <a:t>préhistoire</a:t>
            </a:r>
            <a:r>
              <a:rPr lang="fr-FR" sz="4800">
                <a:latin typeface="Eurostile"/>
              </a:rPr>
              <a:t> </a:t>
            </a:r>
            <a:endParaRPr lang="fr-FR" sz="4800" b="1">
              <a:latin typeface="Eurostile"/>
            </a:endParaRPr>
          </a:p>
        </p:txBody>
      </p:sp>
      <p:sp>
        <p:nvSpPr>
          <p:cNvPr id="6" name="AutoShape 4" descr="Mammouth — Wikipédia"/>
          <p:cNvSpPr>
            <a:spLocks noChangeAspect="1" noChangeArrowheads="1"/>
          </p:cNvSpPr>
          <p:nvPr>
            <p:custDataLst>
              <p:tags r:id="rId3"/>
            </p:custDataLst>
          </p:nvPr>
        </p:nvSpPr>
        <p:spPr bwMode="auto">
          <a:xfrm>
            <a:off x="5943600" y="3276600"/>
            <a:ext cx="4409642" cy="4409642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fr-FR"/>
          </a:p>
        </p:txBody>
      </p:sp>
      <p:sp>
        <p:nvSpPr>
          <p:cNvPr id="7" name="Ellipse 4"/>
          <p:cNvSpPr/>
          <p:nvPr>
            <p:custDataLst>
              <p:tags r:id="rId4"/>
            </p:custDataLst>
          </p:nvPr>
        </p:nvSpPr>
        <p:spPr bwMode="auto">
          <a:xfrm>
            <a:off x="11383826" y="5593141"/>
            <a:ext cx="830572" cy="820799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8" name="ZoneTexte 6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11657604" y="5745382"/>
            <a:ext cx="614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 dirty="0">
                <a:solidFill>
                  <a:schemeClr val="bg1"/>
                </a:solidFill>
                <a:latin typeface="Eurostile"/>
              </a:rPr>
              <a:t>7</a:t>
            </a:r>
            <a:endParaRPr b="1" dirty="0">
              <a:solidFill>
                <a:schemeClr val="bg1"/>
              </a:solidFill>
              <a:latin typeface="Eurostile"/>
            </a:endParaRP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103E54EC-7100-548D-B84B-5523BBC3E02F}"/>
              </a:ext>
            </a:extLst>
          </p:cNvPr>
          <p:cNvSpPr/>
          <p:nvPr>
            <p:custDataLst>
              <p:tags r:id="rId6"/>
            </p:custDataLst>
          </p:nvPr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7F0F63A-02DF-4AE9-A101-0249AD3B467D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56F75B3D-4EE9-FDEB-860D-842BE970AA3E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55648" y="6462824"/>
            <a:ext cx="618648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schemeClr val="bg1"/>
                </a:solidFill>
                <a:latin typeface="Eurostile" panose="020B0504020202050204" pitchFamily="34" charset="77"/>
              </a:rPr>
              <a:t>https://</a:t>
            </a:r>
            <a:r>
              <a:rPr lang="fr-FR" sz="1400" dirty="0" err="1">
                <a:solidFill>
                  <a:schemeClr val="bg1"/>
                </a:solidFill>
                <a:latin typeface="Eurostile" panose="020B0504020202050204" pitchFamily="34" charset="77"/>
              </a:rPr>
              <a:t>www.shutterstock.com</a:t>
            </a:r>
            <a:r>
              <a:rPr lang="fr-FR" sz="1400" dirty="0">
                <a:solidFill>
                  <a:schemeClr val="bg1"/>
                </a:solidFill>
                <a:latin typeface="Eurostile" panose="020B0504020202050204" pitchFamily="34" charset="77"/>
              </a:rPr>
              <a:t>/</a:t>
            </a:r>
            <a:r>
              <a:rPr lang="fr-FR" sz="1400" dirty="0" err="1">
                <a:solidFill>
                  <a:schemeClr val="bg1"/>
                </a:solidFill>
                <a:latin typeface="Eurostile" panose="020B0504020202050204" pitchFamily="34" charset="77"/>
              </a:rPr>
              <a:t>fr</a:t>
            </a:r>
            <a:r>
              <a:rPr lang="fr-FR" sz="1400" dirty="0">
                <a:solidFill>
                  <a:schemeClr val="bg1"/>
                </a:solidFill>
                <a:latin typeface="Eurostile" panose="020B0504020202050204" pitchFamily="34" charset="77"/>
              </a:rPr>
              <a:t>/</a:t>
            </a:r>
            <a:r>
              <a:rPr lang="fr-FR" sz="1400" dirty="0" err="1">
                <a:solidFill>
                  <a:schemeClr val="bg1"/>
                </a:solidFill>
                <a:latin typeface="Eurostile" panose="020B0504020202050204" pitchFamily="34" charset="77"/>
              </a:rPr>
              <a:t>search</a:t>
            </a:r>
            <a:r>
              <a:rPr lang="fr-FR" sz="1400" dirty="0">
                <a:solidFill>
                  <a:schemeClr val="bg1"/>
                </a:solidFill>
                <a:latin typeface="Eurostile" panose="020B0504020202050204" pitchFamily="34" charset="77"/>
              </a:rPr>
              <a:t>/</a:t>
            </a:r>
            <a:r>
              <a:rPr lang="fr-FR" sz="1400" dirty="0" err="1">
                <a:solidFill>
                  <a:schemeClr val="bg1"/>
                </a:solidFill>
                <a:latin typeface="Eurostile" panose="020B0504020202050204" pitchFamily="34" charset="77"/>
              </a:rPr>
              <a:t>cazadores-prehistoria</a:t>
            </a:r>
            <a:endParaRPr lang="fr-FR" sz="1400" dirty="0">
              <a:solidFill>
                <a:schemeClr val="bg1"/>
              </a:solidFill>
              <a:latin typeface="Eurostile" panose="020B0504020202050204" pitchFamily="34" charset="77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ZoneTexte 6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10797166" y="5865249"/>
            <a:ext cx="38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2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sp>
        <p:nvSpPr>
          <p:cNvPr id="5" name="ZoneTexte 1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714244" y="44983"/>
            <a:ext cx="10778967" cy="830997"/>
          </a:xfrm>
          <a:prstGeom prst="rect">
            <a:avLst/>
          </a:prstGeom>
          <a:solidFill>
            <a:schemeClr val="bg1">
              <a:alpha val="86842"/>
            </a:schemeClr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4800" b="1" dirty="0">
                <a:latin typeface="Eurostile"/>
              </a:rPr>
              <a:t>Pourquoi retourner au temps de la préhistoire ? </a:t>
            </a:r>
            <a:endParaRPr dirty="0"/>
          </a:p>
        </p:txBody>
      </p:sp>
      <p:pic>
        <p:nvPicPr>
          <p:cNvPr id="6" name="Image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8" name="Ellipse 5"/>
          <p:cNvSpPr/>
          <p:nvPr>
            <p:custDataLst>
              <p:tags r:id="rId4"/>
            </p:custDataLst>
          </p:nvPr>
        </p:nvSpPr>
        <p:spPr bwMode="auto">
          <a:xfrm>
            <a:off x="10897589" y="3935088"/>
            <a:ext cx="2588821" cy="26748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Bulle rectangulaire à coins arrondis 8"/>
          <p:cNvSpPr/>
          <p:nvPr>
            <p:custDataLst>
              <p:tags r:id="rId5"/>
            </p:custDataLst>
          </p:nvPr>
        </p:nvSpPr>
        <p:spPr bwMode="auto">
          <a:xfrm>
            <a:off x="238683" y="1767105"/>
            <a:ext cx="5296317" cy="4173187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 w="1111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 sz="4000" dirty="0">
                <a:solidFill>
                  <a:schemeClr val="tx1"/>
                </a:solidFill>
                <a:latin typeface="Eurostile"/>
              </a:rPr>
              <a:t>Parce que la réponse de stress existe depuis l’existence de l’Homme, soit il y a plus </a:t>
            </a:r>
            <a:r>
              <a:rPr lang="fr-FR" sz="4000" b="1" dirty="0">
                <a:solidFill>
                  <a:schemeClr val="tx1"/>
                </a:solidFill>
                <a:latin typeface="Eurostile"/>
              </a:rPr>
              <a:t>d’un million d’années</a:t>
            </a:r>
            <a:r>
              <a:rPr lang="fr-FR" sz="4000" dirty="0">
                <a:solidFill>
                  <a:schemeClr val="tx1"/>
                </a:solidFill>
                <a:latin typeface="Eurostile"/>
              </a:rPr>
              <a:t> !</a:t>
            </a:r>
            <a:endParaRPr dirty="0"/>
          </a:p>
          <a:p>
            <a:pPr algn="ctr">
              <a:defRPr/>
            </a:pP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0" name="Ellipse 4"/>
          <p:cNvSpPr/>
          <p:nvPr>
            <p:custDataLst>
              <p:tags r:id="rId6"/>
            </p:custDataLst>
          </p:nvPr>
        </p:nvSpPr>
        <p:spPr bwMode="auto">
          <a:xfrm>
            <a:off x="10574933" y="5604937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 b="1" dirty="0">
                <a:latin typeface="Eurostile"/>
              </a:rPr>
              <a:t>8</a:t>
            </a:r>
            <a:endParaRPr dirty="0"/>
          </a:p>
        </p:txBody>
      </p:sp>
      <p:sp>
        <p:nvSpPr>
          <p:cNvPr id="11" name="Ellipse 5"/>
          <p:cNvSpPr/>
          <p:nvPr>
            <p:custDataLst>
              <p:tags r:id="rId7"/>
            </p:custDataLst>
          </p:nvPr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pic>
        <p:nvPicPr>
          <p:cNvPr id="2" name="Picture 10" descr="Wow Shocked GIFs | Tenor">
            <a:extLst>
              <a:ext uri="{FF2B5EF4-FFF2-40B4-BE49-F238E27FC236}">
                <a16:creationId xmlns:a16="http://schemas.microsoft.com/office/drawing/2014/main" id="{C0FD1B92-8748-EC06-CC3F-E60269EA83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0583" y="2230897"/>
            <a:ext cx="4945678" cy="324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3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2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2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2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2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3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4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5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6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7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8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Bureau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prstGeom prst="rect">
          <a:avLst/>
        </a:prstGeom>
        <a:solidFill>
          <a:srgbClr val="AE28B5"/>
        </a:solidFill>
        <a:ln>
          <a:noFill/>
        </a:ln>
      </a:spPr>
      <a:bodyPr/>
      <a:lstStyle/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300</TotalTime>
  <Words>542</Words>
  <Application>Microsoft Macintosh PowerPoint</Application>
  <DocSecurity>0</DocSecurity>
  <PresentationFormat>Grand écran</PresentationFormat>
  <Paragraphs>132</Paragraphs>
  <Slides>42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42</vt:i4>
      </vt:variant>
    </vt:vector>
  </HeadingPairs>
  <TitlesOfParts>
    <vt:vector size="47" baseType="lpstr">
      <vt:lpstr>Arial</vt:lpstr>
      <vt:lpstr>Calibri</vt:lpstr>
      <vt:lpstr>Calibri Light</vt:lpstr>
      <vt:lpstr>Eurostile</vt:lpstr>
      <vt:lpstr>Thème Office</vt:lpstr>
      <vt:lpstr>Atelier 3 Les signaux physiques de stress</vt:lpstr>
      <vt:lpstr>ON JASE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À retenir </vt:lpstr>
      <vt:lpstr>Présentation PowerPoint</vt:lpstr>
      <vt:lpstr>Quand as-tu vu un mammouth pour la dernière fois ? </vt:lpstr>
      <vt:lpstr>Les stresseurs d’aujourd’hui sont différents </vt:lpstr>
      <vt:lpstr>Ton corps réagit de la même façon face à un mammouth  ou à un examen </vt:lpstr>
      <vt:lpstr>Présentation PowerPoint</vt:lpstr>
      <vt:lpstr>Présentation PowerPoint</vt:lpstr>
      <vt:lpstr>Où va toute cette énergie que ton corps a mobilisée ?</vt:lpstr>
      <vt:lpstr>Il est important de  dépenser l’énergie mobilisée par la réponse de stress </vt:lpstr>
      <vt:lpstr>Exemples </vt:lpstr>
      <vt:lpstr>À retenir </vt:lpstr>
      <vt:lpstr>À ton avis, de quelle façon peut-on se débarrasser de l’énergie accumulée ?</vt:lpstr>
      <vt:lpstr>1 – Fais du bien autour de toi </vt:lpstr>
      <vt:lpstr>2 – Ris </vt:lpstr>
      <vt:lpstr>3 – Bouge</vt:lpstr>
      <vt:lpstr>4 – Respire avec le bedon</vt:lpstr>
      <vt:lpstr>5 – Chante</vt:lpstr>
      <vt:lpstr>Présentation PowerPoint</vt:lpstr>
      <vt:lpstr>À bientôt pour  l’Atelier 4! 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Atelier 5  Programme Déstresse et Progresse </dc:title>
  <dc:subject/>
  <dc:creator>Sandrine Charbonneau</dc:creator>
  <cp:keywords/>
  <dc:description/>
  <cp:lastModifiedBy>Sandrine Charbonneau</cp:lastModifiedBy>
  <cp:revision>203</cp:revision>
  <dcterms:created xsi:type="dcterms:W3CDTF">2023-03-06T14:40:41Z</dcterms:created>
  <dcterms:modified xsi:type="dcterms:W3CDTF">2024-08-08T14:50:08Z</dcterms:modified>
  <cp:category/>
  <dc:identifier/>
  <cp:contentStatus/>
  <dc:language/>
  <cp:version/>
</cp:coreProperties>
</file>